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46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595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456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653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955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758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642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03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967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763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594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902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889AC-AFB0-4651-90EE-193B225B66CB}" type="datetimeFigureOut">
              <a:rPr lang="hu-HU" smtClean="0"/>
              <a:t>2020. 01. 21.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70F6-F884-4589-BD15-9982150775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85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0" y="0"/>
            <a:ext cx="9906000" cy="6858000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5126497"/>
            <a:ext cx="5400600" cy="139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6496" y="548680"/>
            <a:ext cx="905941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magyar anyanyelvi, valamint a Magyarországon élő nemzetiségek anyanyelvi identitás megőrzését célzó tehetséggondozó programok támogatása </a:t>
            </a:r>
          </a:p>
          <a:p>
            <a:pPr marL="0" indent="0" algn="ctr">
              <a:buNone/>
            </a:pPr>
            <a:r>
              <a:rPr lang="hu-H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NTP-ATP-19</a:t>
            </a:r>
            <a:endParaRPr lang="hu-H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D:\Logók\emm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99" y="3817077"/>
            <a:ext cx="3600401" cy="269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69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5126497"/>
            <a:ext cx="5400600" cy="139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6496" y="548680"/>
            <a:ext cx="905941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magyar anyanyelvi, valamint a Magyarországon élő nemzetiségek anyanyelvi identitás megőrzését célzó tehetséggondozó programok támogatása </a:t>
            </a:r>
          </a:p>
          <a:p>
            <a:pPr marL="0" indent="0" algn="ctr">
              <a:buNone/>
            </a:pPr>
            <a:r>
              <a:rPr lang="hu-H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NTP-ATP-19</a:t>
            </a:r>
            <a:endParaRPr lang="hu-H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D:\Logók\emm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99" y="3817077"/>
            <a:ext cx="3600401" cy="269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3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34</Words>
  <Application>Microsoft Office PowerPoint</Application>
  <PresentationFormat>A4 (210x297 mm)</PresentationFormat>
  <Paragraphs>4</Paragraphs>
  <Slides>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3" baseType="lpstr">
      <vt:lpstr>Office-téma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Windows-felhasználó</dc:creator>
  <cp:lastModifiedBy>Windows-felhasználó</cp:lastModifiedBy>
  <cp:revision>3</cp:revision>
  <dcterms:created xsi:type="dcterms:W3CDTF">2020-01-21T13:52:35Z</dcterms:created>
  <dcterms:modified xsi:type="dcterms:W3CDTF">2020-01-21T14:10:44Z</dcterms:modified>
</cp:coreProperties>
</file>