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ms-powerpoint.slideshow.macroEnabled.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56" r:id="rId1"/>
    <p:sldMasterId id="2147483807" r:id="rId2"/>
  </p:sldMasterIdLst>
  <p:notesMasterIdLst>
    <p:notesMasterId r:id="rId41"/>
  </p:notesMasterIdLst>
  <p:sldIdLst>
    <p:sldId id="257" r:id="rId3"/>
    <p:sldId id="276" r:id="rId4"/>
    <p:sldId id="277" r:id="rId5"/>
    <p:sldId id="275" r:id="rId6"/>
    <p:sldId id="284" r:id="rId7"/>
    <p:sldId id="278" r:id="rId8"/>
    <p:sldId id="280" r:id="rId9"/>
    <p:sldId id="279" r:id="rId10"/>
    <p:sldId id="281" r:id="rId11"/>
    <p:sldId id="282" r:id="rId12"/>
    <p:sldId id="286" r:id="rId13"/>
    <p:sldId id="287" r:id="rId14"/>
    <p:sldId id="314" r:id="rId15"/>
    <p:sldId id="315" r:id="rId16"/>
    <p:sldId id="316" r:id="rId17"/>
    <p:sldId id="317" r:id="rId18"/>
    <p:sldId id="318" r:id="rId19"/>
    <p:sldId id="319" r:id="rId20"/>
    <p:sldId id="320" r:id="rId21"/>
    <p:sldId id="321" r:id="rId22"/>
    <p:sldId id="322" r:id="rId23"/>
    <p:sldId id="323" r:id="rId24"/>
    <p:sldId id="324" r:id="rId25"/>
    <p:sldId id="325" r:id="rId26"/>
    <p:sldId id="326" r:id="rId27"/>
    <p:sldId id="327" r:id="rId28"/>
    <p:sldId id="328" r:id="rId29"/>
    <p:sldId id="329" r:id="rId30"/>
    <p:sldId id="330" r:id="rId31"/>
    <p:sldId id="331" r:id="rId32"/>
    <p:sldId id="332" r:id="rId33"/>
    <p:sldId id="333" r:id="rId34"/>
    <p:sldId id="334" r:id="rId35"/>
    <p:sldId id="335" r:id="rId36"/>
    <p:sldId id="336" r:id="rId37"/>
    <p:sldId id="337" r:id="rId38"/>
    <p:sldId id="338" r:id="rId39"/>
    <p:sldId id="339" r:id="rId40"/>
  </p:sldIdLst>
  <p:sldSz cx="10080625" cy="7559675"/>
  <p:notesSz cx="7772400" cy="10058400"/>
  <p:defaultTextStyle>
    <a:defPPr>
      <a:defRPr lang="en-GB"/>
    </a:defPPr>
    <a:lvl1pPr algn="l" defTabSz="457200" rtl="0" eaLnBrk="0" fontAlgn="base" hangingPunct="0">
      <a:spcBef>
        <a:spcPct val="0"/>
      </a:spcBef>
      <a:spcAft>
        <a:spcPct val="0"/>
      </a:spcAft>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5pPr>
    <a:lvl6pPr marL="2286000" algn="l" defTabSz="914400" rtl="0" eaLnBrk="1" latinLnBrk="0" hangingPunct="1">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6pPr>
    <a:lvl7pPr marL="2743200" algn="l" defTabSz="914400" rtl="0" eaLnBrk="1" latinLnBrk="0" hangingPunct="1">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7pPr>
    <a:lvl8pPr marL="3200400" algn="l" defTabSz="914400" rtl="0" eaLnBrk="1" latinLnBrk="0" hangingPunct="1">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8pPr>
    <a:lvl9pPr marL="3657600" algn="l" defTabSz="914400" rtl="0" eaLnBrk="1" latinLnBrk="0" hangingPunct="1">
      <a:defRPr kern="1200">
        <a:solidFill>
          <a:schemeClr val="tx1"/>
        </a:solidFill>
        <a:latin typeface="Arial" panose="020B0604020202020204" pitchFamily="34" charset="0"/>
        <a:ea typeface="Arial Unicode MS" panose="020B0604020202020204" pitchFamily="34" charset="-128"/>
        <a:cs typeface="Arial Unicode MS" panose="020B0604020202020204" pitchFamily="34" charset="-128"/>
      </a:defRPr>
    </a:lvl9pPr>
  </p:defaultTextStyle>
  <p:extLst>
    <p:ext uri="{EFAFB233-063F-42B5-8137-9DF3F51BA10A}">
      <p15:sldGuideLst xmlns:p15="http://schemas.microsoft.com/office/powerpoint/2012/main">
        <p15:guide id="1" orient="horz" pos="2237"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59" d="100"/>
          <a:sy n="59" d="100"/>
        </p:scale>
        <p:origin x="1464" y="228"/>
      </p:cViewPr>
      <p:guideLst>
        <p:guide orient="horz" pos="2237"/>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showGuides="1">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
          <p:cNvSpPr>
            <a:spLocks noGrp="1" noRot="1" noChangeAspect="1" noChangeArrowheads="1"/>
          </p:cNvSpPr>
          <p:nvPr>
            <p:ph type="sldImg"/>
          </p:nvPr>
        </p:nvSpPr>
        <p:spPr bwMode="auto">
          <a:xfrm>
            <a:off x="1138238" y="763588"/>
            <a:ext cx="5494337" cy="377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 name="Rectangle 2"/>
          <p:cNvSpPr>
            <a:spLocks noGrp="1" noChangeArrowheads="1"/>
          </p:cNvSpPr>
          <p:nvPr>
            <p:ph type="body"/>
          </p:nvPr>
        </p:nvSpPr>
        <p:spPr bwMode="auto">
          <a:xfrm>
            <a:off x="777875" y="4776788"/>
            <a:ext cx="6216650"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altLang="hu-HU" noProof="0" smtClean="0"/>
          </a:p>
        </p:txBody>
      </p:sp>
      <p:sp>
        <p:nvSpPr>
          <p:cNvPr id="3075" name="Rectangle 3"/>
          <p:cNvSpPr>
            <a:spLocks noGrp="1" noChangeArrowheads="1"/>
          </p:cNvSpPr>
          <p:nvPr>
            <p:ph type="hdr"/>
          </p:nvPr>
        </p:nvSpPr>
        <p:spPr bwMode="auto">
          <a:xfrm>
            <a:off x="0" y="0"/>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FFFFFF"/>
                </a:solidFill>
                <a:latin typeface="Times New Roman" panose="02020603050405020304" pitchFamily="18" charset="0"/>
              </a:defRPr>
            </a:lvl1pPr>
          </a:lstStyle>
          <a:p>
            <a:pPr>
              <a:defRPr/>
            </a:pPr>
            <a:endParaRPr lang="en-US" altLang="hu-HU"/>
          </a:p>
        </p:txBody>
      </p:sp>
      <p:sp>
        <p:nvSpPr>
          <p:cNvPr id="3076" name="Rectangle 4"/>
          <p:cNvSpPr>
            <a:spLocks noGrp="1" noChangeArrowheads="1"/>
          </p:cNvSpPr>
          <p:nvPr>
            <p:ph type="dt"/>
          </p:nvPr>
        </p:nvSpPr>
        <p:spPr bwMode="auto">
          <a:xfrm>
            <a:off x="4398963" y="0"/>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FFFFFF"/>
                </a:solidFill>
                <a:latin typeface="Times New Roman" panose="02020603050405020304" pitchFamily="18" charset="0"/>
              </a:defRPr>
            </a:lvl1pPr>
          </a:lstStyle>
          <a:p>
            <a:pPr>
              <a:defRPr/>
            </a:pPr>
            <a:endParaRPr lang="en-US" altLang="hu-HU"/>
          </a:p>
        </p:txBody>
      </p:sp>
      <p:sp>
        <p:nvSpPr>
          <p:cNvPr id="3077" name="Rectangle 5"/>
          <p:cNvSpPr>
            <a:spLocks noGrp="1" noChangeArrowheads="1"/>
          </p:cNvSpPr>
          <p:nvPr>
            <p:ph type="ftr"/>
          </p:nvPr>
        </p:nvSpPr>
        <p:spPr bwMode="auto">
          <a:xfrm>
            <a:off x="0"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FFFFFF"/>
                </a:solidFill>
                <a:latin typeface="Times New Roman" panose="02020603050405020304" pitchFamily="18" charset="0"/>
              </a:defRPr>
            </a:lvl1pPr>
          </a:lstStyle>
          <a:p>
            <a:pPr>
              <a:defRPr/>
            </a:pPr>
            <a:endParaRPr lang="en-US" altLang="hu-HU"/>
          </a:p>
        </p:txBody>
      </p:sp>
      <p:sp>
        <p:nvSpPr>
          <p:cNvPr id="3078" name="Rectangle 6"/>
          <p:cNvSpPr>
            <a:spLocks noGrp="1" noChangeArrowheads="1"/>
          </p:cNvSpPr>
          <p:nvPr>
            <p:ph type="sldNum"/>
          </p:nvPr>
        </p:nvSpPr>
        <p:spPr bwMode="auto">
          <a:xfrm>
            <a:off x="4398963"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FFFFFF"/>
                </a:solidFill>
                <a:latin typeface="Times New Roman" panose="02020603050405020304" pitchFamily="18" charset="0"/>
              </a:defRPr>
            </a:lvl1pPr>
          </a:lstStyle>
          <a:p>
            <a:pPr>
              <a:defRPr/>
            </a:pPr>
            <a:fld id="{C26C560C-94D7-4C83-8102-4A33775212DF}" type="slidenum">
              <a:rPr lang="en-US" altLang="hu-HU"/>
              <a:pPr>
                <a:defRPr/>
              </a:pPr>
              <a:t>‹#›</a:t>
            </a:fld>
            <a:endParaRPr lang="en-US" altLang="hu-HU"/>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6"/>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7E11ADBF-B44C-4BDA-B0AB-5E564B65038F}" type="slidenum">
              <a:rPr lang="en-US" altLang="hu-HU" sz="1400" smtClean="0">
                <a:solidFill>
                  <a:srgbClr val="FFFFFF"/>
                </a:solidFill>
              </a:rPr>
              <a:pPr>
                <a:spcBef>
                  <a:spcPct val="0"/>
                </a:spcBef>
              </a:pPr>
              <a:t>1</a:t>
            </a:fld>
            <a:endParaRPr lang="en-US" altLang="hu-HU" sz="1400" smtClean="0">
              <a:solidFill>
                <a:srgbClr val="FFFFFF"/>
              </a:solidFill>
            </a:endParaRPr>
          </a:p>
        </p:txBody>
      </p:sp>
      <p:sp>
        <p:nvSpPr>
          <p:cNvPr id="8195" name="Rectangle 2"/>
          <p:cNvSpPr>
            <a:spLocks noGrp="1" noRot="1" noChangeAspect="1" noChangeArrowheads="1" noTextEdit="1"/>
          </p:cNvSpPr>
          <p:nvPr>
            <p:ph type="sldImg"/>
          </p:nvPr>
        </p:nvSpPr>
        <p:spPr>
          <a:xfrm>
            <a:off x="1371600" y="765175"/>
            <a:ext cx="5029200" cy="3771900"/>
          </a:xfrm>
        </p:spPr>
      </p:sp>
      <p:sp>
        <p:nvSpPr>
          <p:cNvPr id="8196" name="Rectangle 3"/>
          <p:cNvSpPr>
            <a:spLocks noGrp="1" noChangeArrowheads="1"/>
          </p:cNvSpPr>
          <p:nvPr>
            <p:ph type="body" idx="1"/>
          </p:nvPr>
        </p:nvSpPr>
        <p:spPr>
          <a:xfrm>
            <a:off x="777875" y="4778375"/>
            <a:ext cx="6216650" cy="4525963"/>
          </a:xfrm>
          <a:noFill/>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hu-H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6"/>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186FFBFE-ED76-4D19-9815-13F870B9E532}" type="slidenum">
              <a:rPr lang="en-US" altLang="hu-HU" sz="1400" smtClean="0">
                <a:solidFill>
                  <a:srgbClr val="FFFFFF"/>
                </a:solidFill>
              </a:rPr>
              <a:pPr>
                <a:spcBef>
                  <a:spcPct val="0"/>
                </a:spcBef>
              </a:pPr>
              <a:t>11</a:t>
            </a:fld>
            <a:endParaRPr lang="en-US" altLang="hu-HU" sz="1400" smtClean="0">
              <a:solidFill>
                <a:srgbClr val="FFFFFF"/>
              </a:solidFill>
            </a:endParaRPr>
          </a:p>
        </p:txBody>
      </p:sp>
      <p:sp>
        <p:nvSpPr>
          <p:cNvPr id="5123" name="Rectangle 2"/>
          <p:cNvSpPr>
            <a:spLocks noGrp="1" noRot="1" noChangeAspect="1" noChangeArrowheads="1" noTextEdit="1"/>
          </p:cNvSpPr>
          <p:nvPr>
            <p:ph type="sldImg"/>
          </p:nvPr>
        </p:nvSpPr>
        <p:spPr>
          <a:xfrm>
            <a:off x="1371600" y="765175"/>
            <a:ext cx="5029200" cy="3771900"/>
          </a:xfrm>
        </p:spPr>
      </p:sp>
      <p:sp>
        <p:nvSpPr>
          <p:cNvPr id="5124" name="Rectangle 3"/>
          <p:cNvSpPr>
            <a:spLocks noGrp="1" noChangeArrowheads="1"/>
          </p:cNvSpPr>
          <p:nvPr>
            <p:ph type="body" idx="1"/>
          </p:nvPr>
        </p:nvSpPr>
        <p:spPr>
          <a:xfrm>
            <a:off x="777875" y="4778375"/>
            <a:ext cx="6216650" cy="4525963"/>
          </a:xfrm>
          <a:noFill/>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hu-HU" smtClean="0"/>
          </a:p>
        </p:txBody>
      </p:sp>
    </p:spTree>
    <p:extLst>
      <p:ext uri="{BB962C8B-B14F-4D97-AF65-F5344CB8AC3E}">
        <p14:creationId xmlns:p14="http://schemas.microsoft.com/office/powerpoint/2010/main" val="575807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Title 1"/>
          <p:cNvSpPr>
            <a:spLocks noGrp="1"/>
          </p:cNvSpPr>
          <p:nvPr>
            <p:ph type="ctrTitle"/>
          </p:nvPr>
        </p:nvSpPr>
        <p:spPr>
          <a:xfrm>
            <a:off x="955192" y="1595933"/>
            <a:ext cx="7299157" cy="3670246"/>
          </a:xfrm>
        </p:spPr>
        <p:txBody>
          <a:bodyPr anchor="b"/>
          <a:lstStyle>
            <a:lvl1pPr>
              <a:defRPr sz="7937"/>
            </a:lvl1pPr>
          </a:lstStyle>
          <a:p>
            <a:r>
              <a:rPr lang="hu-HU" smtClean="0"/>
              <a:t>Mintacím szerkesztése</a:t>
            </a:r>
            <a:endParaRPr lang="en-US" dirty="0"/>
          </a:p>
        </p:txBody>
      </p:sp>
      <p:sp>
        <p:nvSpPr>
          <p:cNvPr id="3" name="Subtitle 2"/>
          <p:cNvSpPr>
            <a:spLocks noGrp="1"/>
          </p:cNvSpPr>
          <p:nvPr>
            <p:ph type="subTitle" idx="1"/>
          </p:nvPr>
        </p:nvSpPr>
        <p:spPr>
          <a:xfrm>
            <a:off x="955192" y="5266177"/>
            <a:ext cx="7299157" cy="949556"/>
          </a:xfrm>
        </p:spPr>
        <p:txBody>
          <a:bodyPr anchor="t"/>
          <a:lstStyle>
            <a:lvl1pPr marL="0" indent="0" algn="l">
              <a:buNone/>
              <a:defRPr cap="all">
                <a:solidFill>
                  <a:schemeClr val="bg2">
                    <a:lumMod val="40000"/>
                    <a:lumOff val="60000"/>
                  </a:schemeClr>
                </a:solidFill>
              </a:defRPr>
            </a:lvl1pPr>
            <a:lvl2pPr marL="503972" indent="0" algn="ctr">
              <a:buNone/>
              <a:defRPr>
                <a:solidFill>
                  <a:schemeClr val="tx1">
                    <a:tint val="75000"/>
                  </a:schemeClr>
                </a:solidFill>
              </a:defRPr>
            </a:lvl2pPr>
            <a:lvl3pPr marL="1007943" indent="0" algn="ctr">
              <a:buNone/>
              <a:defRPr>
                <a:solidFill>
                  <a:schemeClr val="tx1">
                    <a:tint val="75000"/>
                  </a:schemeClr>
                </a:solidFill>
              </a:defRPr>
            </a:lvl3pPr>
            <a:lvl4pPr marL="1511915" indent="0" algn="ctr">
              <a:buNone/>
              <a:defRPr>
                <a:solidFill>
                  <a:schemeClr val="tx1">
                    <a:tint val="75000"/>
                  </a:schemeClr>
                </a:solidFill>
              </a:defRPr>
            </a:lvl4pPr>
            <a:lvl5pPr marL="2015886" indent="0" algn="ctr">
              <a:buNone/>
              <a:defRPr>
                <a:solidFill>
                  <a:schemeClr val="tx1">
                    <a:tint val="75000"/>
                  </a:schemeClr>
                </a:solidFill>
              </a:defRPr>
            </a:lvl5pPr>
            <a:lvl6pPr marL="2519858" indent="0" algn="ctr">
              <a:buNone/>
              <a:defRPr>
                <a:solidFill>
                  <a:schemeClr val="tx1">
                    <a:tint val="75000"/>
                  </a:schemeClr>
                </a:solidFill>
              </a:defRPr>
            </a:lvl6pPr>
            <a:lvl7pPr marL="3023829" indent="0" algn="ctr">
              <a:buNone/>
              <a:defRPr>
                <a:solidFill>
                  <a:schemeClr val="tx1">
                    <a:tint val="75000"/>
                  </a:schemeClr>
                </a:solidFill>
              </a:defRPr>
            </a:lvl7pPr>
            <a:lvl8pPr marL="3527801" indent="0" algn="ctr">
              <a:buNone/>
              <a:defRPr>
                <a:solidFill>
                  <a:schemeClr val="tx1">
                    <a:tint val="75000"/>
                  </a:schemeClr>
                </a:solidFill>
              </a:defRPr>
            </a:lvl8pPr>
            <a:lvl9pPr marL="4031772" indent="0" algn="ctr">
              <a:buNone/>
              <a:defRPr>
                <a:solidFill>
                  <a:schemeClr val="tx1">
                    <a:tint val="75000"/>
                  </a:schemeClr>
                </a:solidFill>
              </a:defRPr>
            </a:lvl9pPr>
          </a:lstStyle>
          <a:p>
            <a:r>
              <a:rPr lang="hu-HU" smtClean="0"/>
              <a:t>Kattintson ide az alcím mintájának szerkesztéséhez</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ltLang="hu-HU"/>
          </a:p>
        </p:txBody>
      </p:sp>
      <p:sp>
        <p:nvSpPr>
          <p:cNvPr id="5" name="Footer Placeholder 4"/>
          <p:cNvSpPr>
            <a:spLocks noGrp="1"/>
          </p:cNvSpPr>
          <p:nvPr>
            <p:ph type="ftr" sz="quarter" idx="11"/>
          </p:nvPr>
        </p:nvSpPr>
        <p:spPr/>
        <p:txBody>
          <a:bodyPr/>
          <a:lstStyle>
            <a:lvl1pPr>
              <a:defRPr/>
            </a:lvl1pPr>
          </a:lstStyle>
          <a:p>
            <a:pPr>
              <a:defRPr/>
            </a:pPr>
            <a:endParaRPr lang="en-US" altLang="hu-HU"/>
          </a:p>
        </p:txBody>
      </p:sp>
      <p:sp>
        <p:nvSpPr>
          <p:cNvPr id="6" name="Slide Number Placeholder 5"/>
          <p:cNvSpPr>
            <a:spLocks noGrp="1"/>
          </p:cNvSpPr>
          <p:nvPr>
            <p:ph type="sldNum" sz="quarter" idx="12"/>
          </p:nvPr>
        </p:nvSpPr>
        <p:spPr/>
        <p:txBody>
          <a:bodyPr/>
          <a:lstStyle>
            <a:lvl1pPr>
              <a:defRPr/>
            </a:lvl1pPr>
          </a:lstStyle>
          <a:p>
            <a:pPr>
              <a:defRPr/>
            </a:pPr>
            <a:fld id="{B5A8FD97-D319-490A-A936-E557BFBBF5C3}" type="slidenum">
              <a:rPr lang="en-US" altLang="hu-HU"/>
              <a:pPr>
                <a:defRPr/>
              </a:pPr>
              <a:t>‹#›</a:t>
            </a:fld>
            <a:endParaRPr lang="en-US" altLang="hu-HU"/>
          </a:p>
        </p:txBody>
      </p:sp>
    </p:spTree>
    <p:extLst>
      <p:ext uri="{BB962C8B-B14F-4D97-AF65-F5344CB8AC3E}">
        <p14:creationId xmlns:p14="http://schemas.microsoft.com/office/powerpoint/2010/main" val="1215313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áma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955194" y="5291758"/>
            <a:ext cx="7299156" cy="624724"/>
          </a:xfrm>
        </p:spPr>
        <p:txBody>
          <a:bodyPr anchor="b">
            <a:normAutofit/>
          </a:bodyPr>
          <a:lstStyle>
            <a:lvl1pPr algn="l">
              <a:defRPr sz="2646" b="0"/>
            </a:lvl1pPr>
          </a:lstStyle>
          <a:p>
            <a:r>
              <a:rPr lang="hu-HU" smtClean="0"/>
              <a:t>Mintacím szerkesztése</a:t>
            </a:r>
            <a:endParaRPr lang="en-US" dirty="0"/>
          </a:p>
        </p:txBody>
      </p:sp>
      <p:sp>
        <p:nvSpPr>
          <p:cNvPr id="3" name="Picture Placeholder 2"/>
          <p:cNvSpPr>
            <a:spLocks noGrp="1" noChangeAspect="1"/>
          </p:cNvSpPr>
          <p:nvPr>
            <p:ph type="pic" idx="1"/>
          </p:nvPr>
        </p:nvSpPr>
        <p:spPr>
          <a:xfrm>
            <a:off x="955192" y="755968"/>
            <a:ext cx="7299157" cy="4013160"/>
          </a:xfrm>
          <a:prstGeom prst="roundRect">
            <a:avLst>
              <a:gd name="adj" fmla="val 1858"/>
            </a:avLst>
          </a:prstGeom>
          <a:effectLst>
            <a:outerShdw blurRad="50800" dist="50800" dir="5400000" algn="tl" rotWithShape="0">
              <a:srgbClr val="000000">
                <a:alpha val="43000"/>
              </a:srgbClr>
            </a:outerShdw>
          </a:effectLst>
        </p:spPr>
        <p:txBody>
          <a:bodyPr anchor="t"/>
          <a:lstStyle>
            <a:lvl1pPr marL="0" indent="0" algn="ctr">
              <a:buNone/>
              <a:defRPr sz="1764"/>
            </a:lvl1pPr>
            <a:lvl2pPr marL="503972" indent="0">
              <a:buNone/>
              <a:defRPr sz="1764"/>
            </a:lvl2pPr>
            <a:lvl3pPr marL="1007943" indent="0">
              <a:buNone/>
              <a:defRPr sz="1764"/>
            </a:lvl3pPr>
            <a:lvl4pPr marL="1511915" indent="0">
              <a:buNone/>
              <a:defRPr sz="1764"/>
            </a:lvl4pPr>
            <a:lvl5pPr marL="2015886" indent="0">
              <a:buNone/>
              <a:defRPr sz="1764"/>
            </a:lvl5pPr>
            <a:lvl6pPr marL="2519858" indent="0">
              <a:buNone/>
              <a:defRPr sz="1764"/>
            </a:lvl6pPr>
            <a:lvl7pPr marL="3023829" indent="0">
              <a:buNone/>
              <a:defRPr sz="1764"/>
            </a:lvl7pPr>
            <a:lvl8pPr marL="3527801" indent="0">
              <a:buNone/>
              <a:defRPr sz="1764"/>
            </a:lvl8pPr>
            <a:lvl9pPr marL="4031772" indent="0">
              <a:buNone/>
              <a:defRPr sz="1764"/>
            </a:lvl9pPr>
          </a:lstStyle>
          <a:p>
            <a:pPr lvl="0"/>
            <a:r>
              <a:rPr lang="hu-HU" noProof="0" smtClean="0"/>
              <a:t>Kép beszúrásához kattintson az ikonra</a:t>
            </a:r>
            <a:endParaRPr lang="en-US" noProof="0" dirty="0"/>
          </a:p>
        </p:txBody>
      </p:sp>
      <p:sp>
        <p:nvSpPr>
          <p:cNvPr id="4" name="Text Placeholder 3"/>
          <p:cNvSpPr>
            <a:spLocks noGrp="1"/>
          </p:cNvSpPr>
          <p:nvPr>
            <p:ph type="body" sz="half" idx="2"/>
          </p:nvPr>
        </p:nvSpPr>
        <p:spPr>
          <a:xfrm>
            <a:off x="955193" y="5916482"/>
            <a:ext cx="7299155" cy="544226"/>
          </a:xfrm>
        </p:spPr>
        <p:txBody>
          <a:bodyPr/>
          <a:lstStyle>
            <a:lvl1pPr marL="0" indent="0">
              <a:buNone/>
              <a:defRPr sz="132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5" name="Date Placeholder 3"/>
          <p:cNvSpPr>
            <a:spLocks noGrp="1"/>
          </p:cNvSpPr>
          <p:nvPr>
            <p:ph type="dt" sz="half" idx="10"/>
          </p:nvPr>
        </p:nvSpPr>
        <p:spPr/>
        <p:txBody>
          <a:bodyPr/>
          <a:lstStyle>
            <a:lvl1pPr>
              <a:defRPr/>
            </a:lvl1pPr>
          </a:lstStyle>
          <a:p>
            <a:pPr>
              <a:defRPr/>
            </a:pPr>
            <a:endParaRPr lang="en-US" altLang="hu-HU"/>
          </a:p>
        </p:txBody>
      </p:sp>
      <p:sp>
        <p:nvSpPr>
          <p:cNvPr id="6" name="Footer Placeholder 4"/>
          <p:cNvSpPr>
            <a:spLocks noGrp="1"/>
          </p:cNvSpPr>
          <p:nvPr>
            <p:ph type="ftr" sz="quarter" idx="11"/>
          </p:nvPr>
        </p:nvSpPr>
        <p:spPr/>
        <p:txBody>
          <a:bodyPr/>
          <a:lstStyle>
            <a:lvl1pPr>
              <a:defRPr/>
            </a:lvl1pPr>
          </a:lstStyle>
          <a:p>
            <a:pPr>
              <a:defRPr/>
            </a:pPr>
            <a:endParaRPr lang="en-US" altLang="hu-HU"/>
          </a:p>
        </p:txBody>
      </p:sp>
      <p:sp>
        <p:nvSpPr>
          <p:cNvPr id="7" name="Slide Number Placeholder 5"/>
          <p:cNvSpPr>
            <a:spLocks noGrp="1"/>
          </p:cNvSpPr>
          <p:nvPr>
            <p:ph type="sldNum" sz="quarter" idx="12"/>
          </p:nvPr>
        </p:nvSpPr>
        <p:spPr/>
        <p:txBody>
          <a:bodyPr/>
          <a:lstStyle>
            <a:lvl1pPr>
              <a:defRPr/>
            </a:lvl1pPr>
          </a:lstStyle>
          <a:p>
            <a:pPr>
              <a:defRPr/>
            </a:pPr>
            <a:fld id="{8EC78491-2ED7-453C-8105-5F563D2B8ED6}" type="slidenum">
              <a:rPr lang="en-US" altLang="hu-HU"/>
              <a:pPr>
                <a:defRPr/>
              </a:pPr>
              <a:t>‹#›</a:t>
            </a:fld>
            <a:endParaRPr lang="en-US" altLang="hu-HU"/>
          </a:p>
        </p:txBody>
      </p:sp>
    </p:spTree>
    <p:extLst>
      <p:ext uri="{BB962C8B-B14F-4D97-AF65-F5344CB8AC3E}">
        <p14:creationId xmlns:p14="http://schemas.microsoft.com/office/powerpoint/2010/main" val="3912177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ím és képaláírás">
    <p:spTree>
      <p:nvGrpSpPr>
        <p:cNvPr id="1" name=""/>
        <p:cNvGrpSpPr/>
        <p:nvPr/>
      </p:nvGrpSpPr>
      <p:grpSpPr>
        <a:xfrm>
          <a:off x="0" y="0"/>
          <a:ext cx="0" cy="0"/>
          <a:chOff x="0" y="0"/>
          <a:chExt cx="0" cy="0"/>
        </a:xfrm>
      </p:grpSpPr>
      <p:sp>
        <p:nvSpPr>
          <p:cNvPr id="2" name="Title 1"/>
          <p:cNvSpPr>
            <a:spLocks noGrp="1"/>
          </p:cNvSpPr>
          <p:nvPr>
            <p:ph type="title"/>
          </p:nvPr>
        </p:nvSpPr>
        <p:spPr>
          <a:xfrm>
            <a:off x="955192" y="1595931"/>
            <a:ext cx="7299157" cy="2183906"/>
          </a:xfrm>
        </p:spPr>
        <p:txBody>
          <a:bodyPr/>
          <a:lstStyle>
            <a:lvl1pPr>
              <a:defRPr sz="5291"/>
            </a:lvl1pPr>
          </a:lstStyle>
          <a:p>
            <a:r>
              <a:rPr lang="hu-HU" smtClean="0"/>
              <a:t>Mintacím szerkesztése</a:t>
            </a:r>
            <a:endParaRPr lang="en-US" dirty="0"/>
          </a:p>
        </p:txBody>
      </p:sp>
      <p:sp>
        <p:nvSpPr>
          <p:cNvPr id="8" name="Text Placeholder 3"/>
          <p:cNvSpPr>
            <a:spLocks noGrp="1"/>
          </p:cNvSpPr>
          <p:nvPr>
            <p:ph type="body" sz="half" idx="2"/>
          </p:nvPr>
        </p:nvSpPr>
        <p:spPr>
          <a:xfrm>
            <a:off x="955192" y="4031827"/>
            <a:ext cx="7299157" cy="2603888"/>
          </a:xfrm>
        </p:spPr>
        <p:txBody>
          <a:bodyPr anchor="ctr"/>
          <a:lstStyle>
            <a:lvl1pPr marL="0" indent="0">
              <a:buNone/>
              <a:defRPr sz="1984"/>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4" name="Date Placeholder 3"/>
          <p:cNvSpPr>
            <a:spLocks noGrp="1"/>
          </p:cNvSpPr>
          <p:nvPr>
            <p:ph type="dt" sz="half" idx="10"/>
          </p:nvPr>
        </p:nvSpPr>
        <p:spPr/>
        <p:txBody>
          <a:bodyPr/>
          <a:lstStyle>
            <a:lvl1pPr>
              <a:defRPr/>
            </a:lvl1pPr>
          </a:lstStyle>
          <a:p>
            <a:pPr>
              <a:defRPr/>
            </a:pPr>
            <a:endParaRPr lang="en-US" altLang="hu-HU"/>
          </a:p>
        </p:txBody>
      </p:sp>
      <p:sp>
        <p:nvSpPr>
          <p:cNvPr id="5" name="Footer Placeholder 4"/>
          <p:cNvSpPr>
            <a:spLocks noGrp="1"/>
          </p:cNvSpPr>
          <p:nvPr>
            <p:ph type="ftr" sz="quarter" idx="11"/>
          </p:nvPr>
        </p:nvSpPr>
        <p:spPr/>
        <p:txBody>
          <a:bodyPr/>
          <a:lstStyle>
            <a:lvl1pPr>
              <a:defRPr/>
            </a:lvl1pPr>
          </a:lstStyle>
          <a:p>
            <a:pPr>
              <a:defRPr/>
            </a:pPr>
            <a:endParaRPr lang="en-US" altLang="hu-HU"/>
          </a:p>
        </p:txBody>
      </p:sp>
      <p:sp>
        <p:nvSpPr>
          <p:cNvPr id="6" name="Slide Number Placeholder 5"/>
          <p:cNvSpPr>
            <a:spLocks noGrp="1"/>
          </p:cNvSpPr>
          <p:nvPr>
            <p:ph type="sldNum" sz="quarter" idx="12"/>
          </p:nvPr>
        </p:nvSpPr>
        <p:spPr/>
        <p:txBody>
          <a:bodyPr/>
          <a:lstStyle>
            <a:lvl1pPr>
              <a:defRPr/>
            </a:lvl1pPr>
          </a:lstStyle>
          <a:p>
            <a:pPr>
              <a:defRPr/>
            </a:pPr>
            <a:fld id="{908D4B14-0B58-4F85-AAA6-34772C304CC0}" type="slidenum">
              <a:rPr lang="en-US" altLang="hu-HU"/>
              <a:pPr>
                <a:defRPr/>
              </a:pPr>
              <a:t>‹#›</a:t>
            </a:fld>
            <a:endParaRPr lang="en-US" altLang="hu-HU"/>
          </a:p>
        </p:txBody>
      </p:sp>
    </p:spTree>
    <p:extLst>
      <p:ext uri="{BB962C8B-B14F-4D97-AF65-F5344CB8AC3E}">
        <p14:creationId xmlns:p14="http://schemas.microsoft.com/office/powerpoint/2010/main" val="2360372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Idézet képaláírással">
    <p:spTree>
      <p:nvGrpSpPr>
        <p:cNvPr id="1" name=""/>
        <p:cNvGrpSpPr/>
        <p:nvPr/>
      </p:nvGrpSpPr>
      <p:grpSpPr>
        <a:xfrm>
          <a:off x="0" y="0"/>
          <a:ext cx="0" cy="0"/>
          <a:chOff x="0" y="0"/>
          <a:chExt cx="0" cy="0"/>
        </a:xfrm>
      </p:grpSpPr>
      <p:sp>
        <p:nvSpPr>
          <p:cNvPr id="5" name="TextBox 11"/>
          <p:cNvSpPr txBox="1"/>
          <p:nvPr/>
        </p:nvSpPr>
        <p:spPr>
          <a:xfrm>
            <a:off x="742950" y="1069975"/>
            <a:ext cx="663575" cy="2162175"/>
          </a:xfrm>
          <a:prstGeom prst="rect">
            <a:avLst/>
          </a:prstGeom>
          <a:noFill/>
        </p:spPr>
        <p:txBody>
          <a:bodyPr>
            <a:spAutoFit/>
          </a:bodyPr>
          <a:lstStyle>
            <a:defPPr>
              <a:defRPr lang="en-US"/>
            </a:defPPr>
            <a:lvl1pPr algn="r">
              <a:defRPr sz="12200" b="0" i="0">
                <a:solidFill>
                  <a:schemeClr val="bg2">
                    <a:lumMod val="40000"/>
                    <a:lumOff val="60000"/>
                  </a:schemeClr>
                </a:solidFill>
                <a:latin typeface="Arial"/>
                <a:ea typeface="+mj-ea"/>
                <a:cs typeface="+mj-cs"/>
              </a:defRPr>
            </a:lvl1pPr>
          </a:lstStyle>
          <a:p>
            <a:pPr>
              <a:defRPr/>
            </a:pPr>
            <a:r>
              <a:rPr lang="en-US" sz="13448" dirty="0"/>
              <a:t>“</a:t>
            </a:r>
          </a:p>
        </p:txBody>
      </p:sp>
      <p:sp>
        <p:nvSpPr>
          <p:cNvPr id="6" name="TextBox 14"/>
          <p:cNvSpPr txBox="1"/>
          <p:nvPr/>
        </p:nvSpPr>
        <p:spPr>
          <a:xfrm>
            <a:off x="7716838" y="2881313"/>
            <a:ext cx="663575" cy="2162175"/>
          </a:xfrm>
          <a:prstGeom prst="rect">
            <a:avLst/>
          </a:prstGeom>
          <a:noFill/>
        </p:spPr>
        <p:txBody>
          <a:bodyPr>
            <a:spAutoFit/>
          </a:bodyPr>
          <a:lstStyle>
            <a:defPPr>
              <a:defRPr lang="en-US"/>
            </a:defPPr>
            <a:lvl1pPr algn="r">
              <a:defRPr sz="12200" b="0" i="0">
                <a:solidFill>
                  <a:schemeClr val="bg2">
                    <a:lumMod val="40000"/>
                    <a:lumOff val="60000"/>
                  </a:schemeClr>
                </a:solidFill>
                <a:latin typeface="Arial"/>
                <a:ea typeface="+mj-ea"/>
                <a:cs typeface="+mj-cs"/>
              </a:defRPr>
            </a:lvl1pPr>
          </a:lstStyle>
          <a:p>
            <a:pPr>
              <a:defRPr/>
            </a:pPr>
            <a:r>
              <a:rPr lang="en-US" sz="13448" dirty="0"/>
              <a:t>”</a:t>
            </a:r>
          </a:p>
        </p:txBody>
      </p:sp>
      <p:sp>
        <p:nvSpPr>
          <p:cNvPr id="2" name="Title 1"/>
          <p:cNvSpPr>
            <a:spLocks noGrp="1"/>
          </p:cNvSpPr>
          <p:nvPr>
            <p:ph type="title"/>
          </p:nvPr>
        </p:nvSpPr>
        <p:spPr>
          <a:xfrm>
            <a:off x="1302422" y="1595931"/>
            <a:ext cx="6615740" cy="2561090"/>
          </a:xfrm>
        </p:spPr>
        <p:txBody>
          <a:bodyPr/>
          <a:lstStyle>
            <a:lvl1pPr>
              <a:defRPr sz="5291"/>
            </a:lvl1pPr>
          </a:lstStyle>
          <a:p>
            <a:r>
              <a:rPr lang="hu-HU" smtClean="0"/>
              <a:t>Mintacím szerkesztése</a:t>
            </a:r>
            <a:endParaRPr lang="en-US" dirty="0"/>
          </a:p>
        </p:txBody>
      </p:sp>
      <p:sp>
        <p:nvSpPr>
          <p:cNvPr id="11" name="Text Placeholder 3"/>
          <p:cNvSpPr>
            <a:spLocks noGrp="1"/>
          </p:cNvSpPr>
          <p:nvPr>
            <p:ph type="body" sz="half" idx="14"/>
          </p:nvPr>
        </p:nvSpPr>
        <p:spPr>
          <a:xfrm>
            <a:off x="1596515" y="4157021"/>
            <a:ext cx="6020549" cy="377183"/>
          </a:xfrm>
        </p:spPr>
        <p:txBody>
          <a:bodyPr anchor="t"/>
          <a:lstStyle>
            <a:lvl1pPr marL="0" indent="0">
              <a:buNone/>
              <a:defRPr lang="en-US" sz="1543" b="0" i="0" kern="1200" cap="small" dirty="0">
                <a:solidFill>
                  <a:schemeClr val="bg2">
                    <a:lumMod val="40000"/>
                    <a:lumOff val="60000"/>
                  </a:schemeClr>
                </a:solidFill>
                <a:latin typeface="+mj-lt"/>
                <a:ea typeface="+mj-ea"/>
                <a:cs typeface="+mj-cs"/>
              </a:defRPr>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10" name="Text Placeholder 3"/>
          <p:cNvSpPr>
            <a:spLocks noGrp="1"/>
          </p:cNvSpPr>
          <p:nvPr>
            <p:ph type="body" sz="half" idx="2"/>
          </p:nvPr>
        </p:nvSpPr>
        <p:spPr>
          <a:xfrm>
            <a:off x="955192" y="4795793"/>
            <a:ext cx="7299157" cy="1847921"/>
          </a:xfrm>
        </p:spPr>
        <p:txBody>
          <a:bodyPr anchor="ctr"/>
          <a:lstStyle>
            <a:lvl1pPr marL="0" indent="0">
              <a:buNone/>
              <a:defRPr sz="1984"/>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7" name="Date Placeholder 3"/>
          <p:cNvSpPr>
            <a:spLocks noGrp="1"/>
          </p:cNvSpPr>
          <p:nvPr>
            <p:ph type="dt" sz="half" idx="15"/>
          </p:nvPr>
        </p:nvSpPr>
        <p:spPr/>
        <p:txBody>
          <a:bodyPr/>
          <a:lstStyle>
            <a:lvl1pPr>
              <a:defRPr/>
            </a:lvl1pPr>
          </a:lstStyle>
          <a:p>
            <a:pPr>
              <a:defRPr/>
            </a:pPr>
            <a:endParaRPr lang="en-US" altLang="hu-HU"/>
          </a:p>
        </p:txBody>
      </p:sp>
      <p:sp>
        <p:nvSpPr>
          <p:cNvPr id="8" name="Footer Placeholder 4"/>
          <p:cNvSpPr>
            <a:spLocks noGrp="1"/>
          </p:cNvSpPr>
          <p:nvPr>
            <p:ph type="ftr" sz="quarter" idx="16"/>
          </p:nvPr>
        </p:nvSpPr>
        <p:spPr/>
        <p:txBody>
          <a:bodyPr/>
          <a:lstStyle>
            <a:lvl1pPr>
              <a:defRPr/>
            </a:lvl1pPr>
          </a:lstStyle>
          <a:p>
            <a:pPr>
              <a:defRPr/>
            </a:pPr>
            <a:endParaRPr lang="en-US" altLang="hu-HU"/>
          </a:p>
        </p:txBody>
      </p:sp>
      <p:sp>
        <p:nvSpPr>
          <p:cNvPr id="9" name="Slide Number Placeholder 5"/>
          <p:cNvSpPr>
            <a:spLocks noGrp="1"/>
          </p:cNvSpPr>
          <p:nvPr>
            <p:ph type="sldNum" sz="quarter" idx="17"/>
          </p:nvPr>
        </p:nvSpPr>
        <p:spPr/>
        <p:txBody>
          <a:bodyPr/>
          <a:lstStyle>
            <a:lvl1pPr>
              <a:defRPr/>
            </a:lvl1pPr>
          </a:lstStyle>
          <a:p>
            <a:pPr>
              <a:defRPr/>
            </a:pPr>
            <a:fld id="{A465B835-007A-4F6C-AC71-1D83F69DADF4}" type="slidenum">
              <a:rPr lang="en-US" altLang="hu-HU"/>
              <a:pPr>
                <a:defRPr/>
              </a:pPr>
              <a:t>‹#›</a:t>
            </a:fld>
            <a:endParaRPr lang="en-US" altLang="hu-HU"/>
          </a:p>
        </p:txBody>
      </p:sp>
    </p:spTree>
    <p:extLst>
      <p:ext uri="{BB962C8B-B14F-4D97-AF65-F5344CB8AC3E}">
        <p14:creationId xmlns:p14="http://schemas.microsoft.com/office/powerpoint/2010/main" val="2770987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évkártya">
    <p:spTree>
      <p:nvGrpSpPr>
        <p:cNvPr id="1" name=""/>
        <p:cNvGrpSpPr/>
        <p:nvPr/>
      </p:nvGrpSpPr>
      <p:grpSpPr>
        <a:xfrm>
          <a:off x="0" y="0"/>
          <a:ext cx="0" cy="0"/>
          <a:chOff x="0" y="0"/>
          <a:chExt cx="0" cy="0"/>
        </a:xfrm>
      </p:grpSpPr>
      <p:sp>
        <p:nvSpPr>
          <p:cNvPr id="2" name="Title 1"/>
          <p:cNvSpPr>
            <a:spLocks noGrp="1"/>
          </p:cNvSpPr>
          <p:nvPr>
            <p:ph type="title"/>
          </p:nvPr>
        </p:nvSpPr>
        <p:spPr>
          <a:xfrm>
            <a:off x="955191" y="3443853"/>
            <a:ext cx="7299159" cy="1822325"/>
          </a:xfrm>
        </p:spPr>
        <p:txBody>
          <a:bodyPr anchor="b"/>
          <a:lstStyle>
            <a:lvl1pPr algn="l">
              <a:defRPr sz="4409" b="0" cap="none"/>
            </a:lvl1pPr>
          </a:lstStyle>
          <a:p>
            <a:r>
              <a:rPr lang="hu-HU" smtClean="0"/>
              <a:t>Mintacím szerkesztése</a:t>
            </a:r>
            <a:endParaRPr lang="en-US" dirty="0"/>
          </a:p>
        </p:txBody>
      </p:sp>
      <p:sp>
        <p:nvSpPr>
          <p:cNvPr id="3" name="Text Placeholder 2"/>
          <p:cNvSpPr>
            <a:spLocks noGrp="1"/>
          </p:cNvSpPr>
          <p:nvPr>
            <p:ph type="body" idx="1"/>
          </p:nvPr>
        </p:nvSpPr>
        <p:spPr>
          <a:xfrm>
            <a:off x="955192" y="5266178"/>
            <a:ext cx="7299157" cy="948432"/>
          </a:xfrm>
        </p:spPr>
        <p:txBody>
          <a:bodyPr anchor="t"/>
          <a:lstStyle>
            <a:lvl1pPr marL="0" indent="0" algn="l">
              <a:buNone/>
              <a:defRPr sz="2205" cap="none">
                <a:solidFill>
                  <a:schemeClr val="bg2">
                    <a:lumMod val="40000"/>
                    <a:lumOff val="60000"/>
                  </a:schemeClr>
                </a:solidFill>
              </a:defRPr>
            </a:lvl1pPr>
            <a:lvl2pPr marL="503972" indent="0">
              <a:buNone/>
              <a:defRPr sz="1984">
                <a:solidFill>
                  <a:schemeClr val="tx1">
                    <a:tint val="75000"/>
                  </a:schemeClr>
                </a:solidFill>
              </a:defRPr>
            </a:lvl2pPr>
            <a:lvl3pPr marL="1007943" indent="0">
              <a:buNone/>
              <a:defRPr sz="1764">
                <a:solidFill>
                  <a:schemeClr val="tx1">
                    <a:tint val="75000"/>
                  </a:schemeClr>
                </a:solidFill>
              </a:defRPr>
            </a:lvl3pPr>
            <a:lvl4pPr marL="1511915" indent="0">
              <a:buNone/>
              <a:defRPr sz="1543">
                <a:solidFill>
                  <a:schemeClr val="tx1">
                    <a:tint val="75000"/>
                  </a:schemeClr>
                </a:solidFill>
              </a:defRPr>
            </a:lvl4pPr>
            <a:lvl5pPr marL="2015886" indent="0">
              <a:buNone/>
              <a:defRPr sz="1543">
                <a:solidFill>
                  <a:schemeClr val="tx1">
                    <a:tint val="75000"/>
                  </a:schemeClr>
                </a:solidFill>
              </a:defRPr>
            </a:lvl5pPr>
            <a:lvl6pPr marL="2519858" indent="0">
              <a:buNone/>
              <a:defRPr sz="1543">
                <a:solidFill>
                  <a:schemeClr val="tx1">
                    <a:tint val="75000"/>
                  </a:schemeClr>
                </a:solidFill>
              </a:defRPr>
            </a:lvl6pPr>
            <a:lvl7pPr marL="3023829" indent="0">
              <a:buNone/>
              <a:defRPr sz="1543">
                <a:solidFill>
                  <a:schemeClr val="tx1">
                    <a:tint val="75000"/>
                  </a:schemeClr>
                </a:solidFill>
              </a:defRPr>
            </a:lvl7pPr>
            <a:lvl8pPr marL="3527801" indent="0">
              <a:buNone/>
              <a:defRPr sz="1543">
                <a:solidFill>
                  <a:schemeClr val="tx1">
                    <a:tint val="75000"/>
                  </a:schemeClr>
                </a:solidFill>
              </a:defRPr>
            </a:lvl8pPr>
            <a:lvl9pPr marL="4031772" indent="0">
              <a:buNone/>
              <a:defRPr sz="1543">
                <a:solidFill>
                  <a:schemeClr val="tx1">
                    <a:tint val="75000"/>
                  </a:schemeClr>
                </a:solidFill>
              </a:defRPr>
            </a:lvl9pPr>
          </a:lstStyle>
          <a:p>
            <a:pPr lvl="0"/>
            <a:r>
              <a:rPr lang="hu-HU" smtClean="0"/>
              <a:t>Mintaszöveg szerkesztése</a:t>
            </a:r>
          </a:p>
        </p:txBody>
      </p:sp>
      <p:sp>
        <p:nvSpPr>
          <p:cNvPr id="4" name="Date Placeholder 3"/>
          <p:cNvSpPr>
            <a:spLocks noGrp="1"/>
          </p:cNvSpPr>
          <p:nvPr>
            <p:ph type="dt" sz="half" idx="10"/>
          </p:nvPr>
        </p:nvSpPr>
        <p:spPr/>
        <p:txBody>
          <a:bodyPr/>
          <a:lstStyle>
            <a:lvl1pPr>
              <a:defRPr/>
            </a:lvl1pPr>
          </a:lstStyle>
          <a:p>
            <a:pPr>
              <a:defRPr/>
            </a:pPr>
            <a:endParaRPr lang="en-US" altLang="hu-HU"/>
          </a:p>
        </p:txBody>
      </p:sp>
      <p:sp>
        <p:nvSpPr>
          <p:cNvPr id="5" name="Footer Placeholder 4"/>
          <p:cNvSpPr>
            <a:spLocks noGrp="1"/>
          </p:cNvSpPr>
          <p:nvPr>
            <p:ph type="ftr" sz="quarter" idx="11"/>
          </p:nvPr>
        </p:nvSpPr>
        <p:spPr/>
        <p:txBody>
          <a:bodyPr/>
          <a:lstStyle>
            <a:lvl1pPr>
              <a:defRPr/>
            </a:lvl1pPr>
          </a:lstStyle>
          <a:p>
            <a:pPr>
              <a:defRPr/>
            </a:pPr>
            <a:endParaRPr lang="en-US" altLang="hu-HU"/>
          </a:p>
        </p:txBody>
      </p:sp>
      <p:sp>
        <p:nvSpPr>
          <p:cNvPr id="6" name="Slide Number Placeholder 5"/>
          <p:cNvSpPr>
            <a:spLocks noGrp="1"/>
          </p:cNvSpPr>
          <p:nvPr>
            <p:ph type="sldNum" sz="quarter" idx="12"/>
          </p:nvPr>
        </p:nvSpPr>
        <p:spPr/>
        <p:txBody>
          <a:bodyPr/>
          <a:lstStyle>
            <a:lvl1pPr>
              <a:defRPr/>
            </a:lvl1pPr>
          </a:lstStyle>
          <a:p>
            <a:pPr>
              <a:defRPr/>
            </a:pPr>
            <a:fld id="{5E4D2410-53FA-4B00-93D2-22A6A8178BAA}" type="slidenum">
              <a:rPr lang="en-US" altLang="hu-HU"/>
              <a:pPr>
                <a:defRPr/>
              </a:pPr>
              <a:t>‹#›</a:t>
            </a:fld>
            <a:endParaRPr lang="en-US" altLang="hu-HU"/>
          </a:p>
        </p:txBody>
      </p:sp>
    </p:spTree>
    <p:extLst>
      <p:ext uri="{BB962C8B-B14F-4D97-AF65-F5344CB8AC3E}">
        <p14:creationId xmlns:p14="http://schemas.microsoft.com/office/powerpoint/2010/main" val="15410716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hasáb">
    <p:spTree>
      <p:nvGrpSpPr>
        <p:cNvPr id="1" name=""/>
        <p:cNvGrpSpPr/>
        <p:nvPr/>
      </p:nvGrpSpPr>
      <p:grpSpPr>
        <a:xfrm>
          <a:off x="0" y="0"/>
          <a:ext cx="0" cy="0"/>
          <a:chOff x="0" y="0"/>
          <a:chExt cx="0" cy="0"/>
        </a:xfrm>
      </p:grpSpPr>
      <p:cxnSp>
        <p:nvCxnSpPr>
          <p:cNvPr id="9" name="Straight Connector 16"/>
          <p:cNvCxnSpPr/>
          <p:nvPr/>
        </p:nvCxnSpPr>
        <p:spPr>
          <a:xfrm>
            <a:off x="3081338" y="2352675"/>
            <a:ext cx="0" cy="436721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17"/>
          <p:cNvCxnSpPr/>
          <p:nvPr/>
        </p:nvCxnSpPr>
        <p:spPr>
          <a:xfrm>
            <a:off x="5757863" y="2352675"/>
            <a:ext cx="0" cy="4371975"/>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sz="4630"/>
            </a:lvl1pPr>
          </a:lstStyle>
          <a:p>
            <a:r>
              <a:rPr lang="hu-HU" smtClean="0"/>
              <a:t>Mintacím szerkesztése</a:t>
            </a:r>
            <a:endParaRPr lang="en-US" dirty="0"/>
          </a:p>
        </p:txBody>
      </p:sp>
      <p:sp>
        <p:nvSpPr>
          <p:cNvPr id="3" name="Text Placeholder 2"/>
          <p:cNvSpPr>
            <a:spLocks noGrp="1"/>
          </p:cNvSpPr>
          <p:nvPr>
            <p:ph type="body" idx="1"/>
          </p:nvPr>
        </p:nvSpPr>
        <p:spPr>
          <a:xfrm>
            <a:off x="523472" y="2183906"/>
            <a:ext cx="2437171"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16" name="Text Placeholder 3"/>
          <p:cNvSpPr>
            <a:spLocks noGrp="1"/>
          </p:cNvSpPr>
          <p:nvPr>
            <p:ph type="body" sz="half" idx="15"/>
          </p:nvPr>
        </p:nvSpPr>
        <p:spPr>
          <a:xfrm>
            <a:off x="539612" y="2939874"/>
            <a:ext cx="2421030" cy="3956580"/>
          </a:xfrm>
        </p:spPr>
        <p:txBody>
          <a:bodyPr anchor="t"/>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5" name="Text Placeholder 4"/>
          <p:cNvSpPr>
            <a:spLocks noGrp="1"/>
          </p:cNvSpPr>
          <p:nvPr>
            <p:ph type="body" sz="quarter" idx="3"/>
          </p:nvPr>
        </p:nvSpPr>
        <p:spPr>
          <a:xfrm>
            <a:off x="3211936" y="2183906"/>
            <a:ext cx="2428383"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19" name="Text Placeholder 3"/>
          <p:cNvSpPr>
            <a:spLocks noGrp="1"/>
          </p:cNvSpPr>
          <p:nvPr>
            <p:ph type="body" sz="half" idx="16"/>
          </p:nvPr>
        </p:nvSpPr>
        <p:spPr>
          <a:xfrm>
            <a:off x="3203207" y="2939874"/>
            <a:ext cx="2437111" cy="3956580"/>
          </a:xfrm>
        </p:spPr>
        <p:txBody>
          <a:bodyPr anchor="t"/>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14" name="Text Placeholder 4"/>
          <p:cNvSpPr>
            <a:spLocks noGrp="1"/>
          </p:cNvSpPr>
          <p:nvPr>
            <p:ph type="body" sz="quarter" idx="13"/>
          </p:nvPr>
        </p:nvSpPr>
        <p:spPr>
          <a:xfrm>
            <a:off x="5892400" y="2183906"/>
            <a:ext cx="2424970"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20" name="Text Placeholder 3"/>
          <p:cNvSpPr>
            <a:spLocks noGrp="1"/>
          </p:cNvSpPr>
          <p:nvPr>
            <p:ph type="body" sz="half" idx="17"/>
          </p:nvPr>
        </p:nvSpPr>
        <p:spPr>
          <a:xfrm>
            <a:off x="5892400" y="2939874"/>
            <a:ext cx="2424970" cy="3956580"/>
          </a:xfrm>
        </p:spPr>
        <p:txBody>
          <a:bodyPr anchor="t"/>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11" name="Date Placeholder 3"/>
          <p:cNvSpPr>
            <a:spLocks noGrp="1"/>
          </p:cNvSpPr>
          <p:nvPr>
            <p:ph type="dt" sz="half" idx="18"/>
          </p:nvPr>
        </p:nvSpPr>
        <p:spPr/>
        <p:txBody>
          <a:bodyPr/>
          <a:lstStyle>
            <a:lvl1pPr>
              <a:defRPr/>
            </a:lvl1pPr>
          </a:lstStyle>
          <a:p>
            <a:pPr>
              <a:defRPr/>
            </a:pPr>
            <a:endParaRPr lang="en-US" altLang="hu-HU"/>
          </a:p>
        </p:txBody>
      </p:sp>
      <p:sp>
        <p:nvSpPr>
          <p:cNvPr id="12" name="Footer Placeholder 4"/>
          <p:cNvSpPr>
            <a:spLocks noGrp="1"/>
          </p:cNvSpPr>
          <p:nvPr>
            <p:ph type="ftr" sz="quarter" idx="19"/>
          </p:nvPr>
        </p:nvSpPr>
        <p:spPr/>
        <p:txBody>
          <a:bodyPr/>
          <a:lstStyle>
            <a:lvl1pPr>
              <a:defRPr/>
            </a:lvl1pPr>
          </a:lstStyle>
          <a:p>
            <a:pPr>
              <a:defRPr/>
            </a:pPr>
            <a:endParaRPr lang="en-US" altLang="hu-HU"/>
          </a:p>
        </p:txBody>
      </p:sp>
      <p:sp>
        <p:nvSpPr>
          <p:cNvPr id="13" name="Slide Number Placeholder 5"/>
          <p:cNvSpPr>
            <a:spLocks noGrp="1"/>
          </p:cNvSpPr>
          <p:nvPr>
            <p:ph type="sldNum" sz="quarter" idx="20"/>
          </p:nvPr>
        </p:nvSpPr>
        <p:spPr/>
        <p:txBody>
          <a:bodyPr/>
          <a:lstStyle>
            <a:lvl1pPr>
              <a:defRPr/>
            </a:lvl1pPr>
          </a:lstStyle>
          <a:p>
            <a:pPr>
              <a:defRPr/>
            </a:pPr>
            <a:fld id="{DC4B7E74-02A7-4058-92A7-22B85D9185BE}" type="slidenum">
              <a:rPr lang="en-US" altLang="hu-HU"/>
              <a:pPr>
                <a:defRPr/>
              </a:pPr>
              <a:t>‹#›</a:t>
            </a:fld>
            <a:endParaRPr lang="en-US" altLang="hu-HU"/>
          </a:p>
        </p:txBody>
      </p:sp>
    </p:spTree>
    <p:extLst>
      <p:ext uri="{BB962C8B-B14F-4D97-AF65-F5344CB8AC3E}">
        <p14:creationId xmlns:p14="http://schemas.microsoft.com/office/powerpoint/2010/main" val="8147895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képhasáb">
    <p:spTree>
      <p:nvGrpSpPr>
        <p:cNvPr id="1" name=""/>
        <p:cNvGrpSpPr/>
        <p:nvPr/>
      </p:nvGrpSpPr>
      <p:grpSpPr>
        <a:xfrm>
          <a:off x="0" y="0"/>
          <a:ext cx="0" cy="0"/>
          <a:chOff x="0" y="0"/>
          <a:chExt cx="0" cy="0"/>
        </a:xfrm>
      </p:grpSpPr>
      <p:cxnSp>
        <p:nvCxnSpPr>
          <p:cNvPr id="12" name="Straight Connector 18"/>
          <p:cNvCxnSpPr/>
          <p:nvPr/>
        </p:nvCxnSpPr>
        <p:spPr>
          <a:xfrm>
            <a:off x="3081338" y="2352675"/>
            <a:ext cx="0" cy="436721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9"/>
          <p:cNvCxnSpPr/>
          <p:nvPr/>
        </p:nvCxnSpPr>
        <p:spPr>
          <a:xfrm>
            <a:off x="5757863" y="2352675"/>
            <a:ext cx="0" cy="4371975"/>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sz="4630"/>
            </a:lvl1pPr>
          </a:lstStyle>
          <a:p>
            <a:r>
              <a:rPr lang="hu-HU" smtClean="0"/>
              <a:t>Mintacím szerkesztése</a:t>
            </a:r>
            <a:endParaRPr lang="en-US" dirty="0"/>
          </a:p>
        </p:txBody>
      </p:sp>
      <p:sp>
        <p:nvSpPr>
          <p:cNvPr id="3" name="Text Placeholder 2"/>
          <p:cNvSpPr>
            <a:spLocks noGrp="1"/>
          </p:cNvSpPr>
          <p:nvPr>
            <p:ph type="body" idx="1"/>
          </p:nvPr>
        </p:nvSpPr>
        <p:spPr>
          <a:xfrm>
            <a:off x="539612" y="4685884"/>
            <a:ext cx="2431534"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29" name="Picture Placeholder 2"/>
          <p:cNvSpPr>
            <a:spLocks noGrp="1" noChangeAspect="1"/>
          </p:cNvSpPr>
          <p:nvPr>
            <p:ph type="pic" idx="15"/>
          </p:nvPr>
        </p:nvSpPr>
        <p:spPr>
          <a:xfrm>
            <a:off x="539612" y="2435895"/>
            <a:ext cx="2431534" cy="1679928"/>
          </a:xfrm>
          <a:prstGeom prst="roundRect">
            <a:avLst>
              <a:gd name="adj" fmla="val 1858"/>
            </a:avLst>
          </a:prstGeom>
          <a:effectLst>
            <a:outerShdw blurRad="50800" dist="50800" dir="5400000" algn="tl" rotWithShape="0">
              <a:srgbClr val="000000">
                <a:alpha val="43000"/>
              </a:srgbClr>
            </a:outerShdw>
          </a:effectLst>
        </p:spPr>
        <p:txBody>
          <a:bodyPr anchor="t"/>
          <a:lstStyle>
            <a:lvl1pPr marL="0" indent="0" algn="ctr">
              <a:buNone/>
              <a:defRPr sz="1764"/>
            </a:lvl1pPr>
            <a:lvl2pPr marL="503972" indent="0">
              <a:buNone/>
              <a:defRPr sz="1764"/>
            </a:lvl2pPr>
            <a:lvl3pPr marL="1007943" indent="0">
              <a:buNone/>
              <a:defRPr sz="1764"/>
            </a:lvl3pPr>
            <a:lvl4pPr marL="1511915" indent="0">
              <a:buNone/>
              <a:defRPr sz="1764"/>
            </a:lvl4pPr>
            <a:lvl5pPr marL="2015886" indent="0">
              <a:buNone/>
              <a:defRPr sz="1764"/>
            </a:lvl5pPr>
            <a:lvl6pPr marL="2519858" indent="0">
              <a:buNone/>
              <a:defRPr sz="1764"/>
            </a:lvl6pPr>
            <a:lvl7pPr marL="3023829" indent="0">
              <a:buNone/>
              <a:defRPr sz="1764"/>
            </a:lvl7pPr>
            <a:lvl8pPr marL="3527801" indent="0">
              <a:buNone/>
              <a:defRPr sz="1764"/>
            </a:lvl8pPr>
            <a:lvl9pPr marL="4031772" indent="0">
              <a:buNone/>
              <a:defRPr sz="1764"/>
            </a:lvl9pPr>
          </a:lstStyle>
          <a:p>
            <a:pPr lvl="0"/>
            <a:r>
              <a:rPr lang="hu-HU" noProof="0" smtClean="0"/>
              <a:t>Kép beszúrásához kattintson az ikonra</a:t>
            </a:r>
            <a:endParaRPr lang="en-US" noProof="0" dirty="0"/>
          </a:p>
        </p:txBody>
      </p:sp>
      <p:sp>
        <p:nvSpPr>
          <p:cNvPr id="22" name="Text Placeholder 3"/>
          <p:cNvSpPr>
            <a:spLocks noGrp="1"/>
          </p:cNvSpPr>
          <p:nvPr>
            <p:ph type="body" sz="half" idx="18"/>
          </p:nvPr>
        </p:nvSpPr>
        <p:spPr>
          <a:xfrm>
            <a:off x="539612" y="5321108"/>
            <a:ext cx="2431534" cy="726634"/>
          </a:xfrm>
        </p:spPr>
        <p:txBody>
          <a:bodyPr anchor="t"/>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5" name="Text Placeholder 4"/>
          <p:cNvSpPr>
            <a:spLocks noGrp="1"/>
          </p:cNvSpPr>
          <p:nvPr>
            <p:ph type="body" sz="quarter" idx="3"/>
          </p:nvPr>
        </p:nvSpPr>
        <p:spPr>
          <a:xfrm>
            <a:off x="3216663" y="4685884"/>
            <a:ext cx="2423656"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30" name="Picture Placeholder 2"/>
          <p:cNvSpPr>
            <a:spLocks noGrp="1" noChangeAspect="1"/>
          </p:cNvSpPr>
          <p:nvPr>
            <p:ph type="pic" idx="21"/>
          </p:nvPr>
        </p:nvSpPr>
        <p:spPr>
          <a:xfrm>
            <a:off x="3216662" y="2435895"/>
            <a:ext cx="2423656" cy="1679928"/>
          </a:xfrm>
          <a:prstGeom prst="roundRect">
            <a:avLst>
              <a:gd name="adj" fmla="val 1858"/>
            </a:avLst>
          </a:prstGeom>
          <a:effectLst>
            <a:outerShdw blurRad="50800" dist="50800" dir="5400000" algn="tl" rotWithShape="0">
              <a:srgbClr val="000000">
                <a:alpha val="43000"/>
              </a:srgbClr>
            </a:outerShdw>
          </a:effectLst>
        </p:spPr>
        <p:txBody>
          <a:bodyPr anchor="t"/>
          <a:lstStyle>
            <a:lvl1pPr marL="0" indent="0" algn="ctr">
              <a:buNone/>
              <a:defRPr sz="1764"/>
            </a:lvl1pPr>
            <a:lvl2pPr marL="503972" indent="0">
              <a:buNone/>
              <a:defRPr sz="1764"/>
            </a:lvl2pPr>
            <a:lvl3pPr marL="1007943" indent="0">
              <a:buNone/>
              <a:defRPr sz="1764"/>
            </a:lvl3pPr>
            <a:lvl4pPr marL="1511915" indent="0">
              <a:buNone/>
              <a:defRPr sz="1764"/>
            </a:lvl4pPr>
            <a:lvl5pPr marL="2015886" indent="0">
              <a:buNone/>
              <a:defRPr sz="1764"/>
            </a:lvl5pPr>
            <a:lvl6pPr marL="2519858" indent="0">
              <a:buNone/>
              <a:defRPr sz="1764"/>
            </a:lvl6pPr>
            <a:lvl7pPr marL="3023829" indent="0">
              <a:buNone/>
              <a:defRPr sz="1764"/>
            </a:lvl7pPr>
            <a:lvl8pPr marL="3527801" indent="0">
              <a:buNone/>
              <a:defRPr sz="1764"/>
            </a:lvl8pPr>
            <a:lvl9pPr marL="4031772" indent="0">
              <a:buNone/>
              <a:defRPr sz="1764"/>
            </a:lvl9pPr>
          </a:lstStyle>
          <a:p>
            <a:pPr lvl="0"/>
            <a:r>
              <a:rPr lang="hu-HU" noProof="0" smtClean="0"/>
              <a:t>Kép beszúrásához kattintson az ikonra</a:t>
            </a:r>
            <a:endParaRPr lang="en-US" noProof="0" dirty="0"/>
          </a:p>
        </p:txBody>
      </p:sp>
      <p:sp>
        <p:nvSpPr>
          <p:cNvPr id="23" name="Text Placeholder 3"/>
          <p:cNvSpPr>
            <a:spLocks noGrp="1"/>
          </p:cNvSpPr>
          <p:nvPr>
            <p:ph type="body" sz="half" idx="19"/>
          </p:nvPr>
        </p:nvSpPr>
        <p:spPr>
          <a:xfrm>
            <a:off x="3215543" y="5321107"/>
            <a:ext cx="2426866" cy="726634"/>
          </a:xfrm>
        </p:spPr>
        <p:txBody>
          <a:bodyPr anchor="t"/>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14" name="Text Placeholder 4"/>
          <p:cNvSpPr>
            <a:spLocks noGrp="1"/>
          </p:cNvSpPr>
          <p:nvPr>
            <p:ph type="body" sz="quarter" idx="13"/>
          </p:nvPr>
        </p:nvSpPr>
        <p:spPr>
          <a:xfrm>
            <a:off x="5892400" y="4685884"/>
            <a:ext cx="2424970"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31" name="Picture Placeholder 2"/>
          <p:cNvSpPr>
            <a:spLocks noGrp="1" noChangeAspect="1"/>
          </p:cNvSpPr>
          <p:nvPr>
            <p:ph type="pic" idx="22"/>
          </p:nvPr>
        </p:nvSpPr>
        <p:spPr>
          <a:xfrm>
            <a:off x="5892399" y="2435895"/>
            <a:ext cx="2424970" cy="1679928"/>
          </a:xfrm>
          <a:prstGeom prst="roundRect">
            <a:avLst>
              <a:gd name="adj" fmla="val 1858"/>
            </a:avLst>
          </a:prstGeom>
          <a:effectLst>
            <a:outerShdw blurRad="50800" dist="50800" dir="5400000" algn="tl" rotWithShape="0">
              <a:srgbClr val="000000">
                <a:alpha val="43000"/>
              </a:srgbClr>
            </a:outerShdw>
          </a:effectLst>
        </p:spPr>
        <p:txBody>
          <a:bodyPr anchor="t"/>
          <a:lstStyle>
            <a:lvl1pPr marL="0" indent="0" algn="ctr">
              <a:buNone/>
              <a:defRPr sz="1764"/>
            </a:lvl1pPr>
            <a:lvl2pPr marL="503972" indent="0">
              <a:buNone/>
              <a:defRPr sz="1764"/>
            </a:lvl2pPr>
            <a:lvl3pPr marL="1007943" indent="0">
              <a:buNone/>
              <a:defRPr sz="1764"/>
            </a:lvl3pPr>
            <a:lvl4pPr marL="1511915" indent="0">
              <a:buNone/>
              <a:defRPr sz="1764"/>
            </a:lvl4pPr>
            <a:lvl5pPr marL="2015886" indent="0">
              <a:buNone/>
              <a:defRPr sz="1764"/>
            </a:lvl5pPr>
            <a:lvl6pPr marL="2519858" indent="0">
              <a:buNone/>
              <a:defRPr sz="1764"/>
            </a:lvl6pPr>
            <a:lvl7pPr marL="3023829" indent="0">
              <a:buNone/>
              <a:defRPr sz="1764"/>
            </a:lvl7pPr>
            <a:lvl8pPr marL="3527801" indent="0">
              <a:buNone/>
              <a:defRPr sz="1764"/>
            </a:lvl8pPr>
            <a:lvl9pPr marL="4031772" indent="0">
              <a:buNone/>
              <a:defRPr sz="1764"/>
            </a:lvl9pPr>
          </a:lstStyle>
          <a:p>
            <a:pPr lvl="0"/>
            <a:r>
              <a:rPr lang="hu-HU" noProof="0" smtClean="0"/>
              <a:t>Kép beszúrásához kattintson az ikonra</a:t>
            </a:r>
            <a:endParaRPr lang="en-US" noProof="0" dirty="0"/>
          </a:p>
        </p:txBody>
      </p:sp>
      <p:sp>
        <p:nvSpPr>
          <p:cNvPr id="24" name="Text Placeholder 3"/>
          <p:cNvSpPr>
            <a:spLocks noGrp="1"/>
          </p:cNvSpPr>
          <p:nvPr>
            <p:ph type="body" sz="half" idx="20"/>
          </p:nvPr>
        </p:nvSpPr>
        <p:spPr>
          <a:xfrm>
            <a:off x="5892298" y="5321104"/>
            <a:ext cx="2428182" cy="726634"/>
          </a:xfrm>
        </p:spPr>
        <p:txBody>
          <a:bodyPr anchor="t"/>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15" name="Date Placeholder 3"/>
          <p:cNvSpPr>
            <a:spLocks noGrp="1"/>
          </p:cNvSpPr>
          <p:nvPr>
            <p:ph type="dt" sz="half" idx="23"/>
          </p:nvPr>
        </p:nvSpPr>
        <p:spPr/>
        <p:txBody>
          <a:bodyPr/>
          <a:lstStyle>
            <a:lvl1pPr>
              <a:defRPr/>
            </a:lvl1pPr>
          </a:lstStyle>
          <a:p>
            <a:pPr>
              <a:defRPr/>
            </a:pPr>
            <a:endParaRPr lang="en-US" altLang="hu-HU"/>
          </a:p>
        </p:txBody>
      </p:sp>
      <p:sp>
        <p:nvSpPr>
          <p:cNvPr id="16" name="Footer Placeholder 4"/>
          <p:cNvSpPr>
            <a:spLocks noGrp="1"/>
          </p:cNvSpPr>
          <p:nvPr>
            <p:ph type="ftr" sz="quarter" idx="24"/>
          </p:nvPr>
        </p:nvSpPr>
        <p:spPr/>
        <p:txBody>
          <a:bodyPr/>
          <a:lstStyle>
            <a:lvl1pPr>
              <a:defRPr/>
            </a:lvl1pPr>
          </a:lstStyle>
          <a:p>
            <a:pPr>
              <a:defRPr/>
            </a:pPr>
            <a:endParaRPr lang="en-US" altLang="hu-HU"/>
          </a:p>
        </p:txBody>
      </p:sp>
      <p:sp>
        <p:nvSpPr>
          <p:cNvPr id="17" name="Slide Number Placeholder 5"/>
          <p:cNvSpPr>
            <a:spLocks noGrp="1"/>
          </p:cNvSpPr>
          <p:nvPr>
            <p:ph type="sldNum" sz="quarter" idx="25"/>
          </p:nvPr>
        </p:nvSpPr>
        <p:spPr/>
        <p:txBody>
          <a:bodyPr/>
          <a:lstStyle>
            <a:lvl1pPr>
              <a:defRPr/>
            </a:lvl1pPr>
          </a:lstStyle>
          <a:p>
            <a:pPr>
              <a:defRPr/>
            </a:pPr>
            <a:fld id="{303303FE-BB3B-4730-BD18-AA2C80B84F39}" type="slidenum">
              <a:rPr lang="en-US" altLang="hu-HU"/>
              <a:pPr>
                <a:defRPr/>
              </a:pPr>
              <a:t>‹#›</a:t>
            </a:fld>
            <a:endParaRPr lang="en-US" altLang="hu-HU"/>
          </a:p>
        </p:txBody>
      </p:sp>
    </p:spTree>
    <p:extLst>
      <p:ext uri="{BB962C8B-B14F-4D97-AF65-F5344CB8AC3E}">
        <p14:creationId xmlns:p14="http://schemas.microsoft.com/office/powerpoint/2010/main" val="1904833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Mintacím szerkesztése</a:t>
            </a:r>
            <a:endParaRPr lang="en-US" dirty="0"/>
          </a:p>
        </p:txBody>
      </p:sp>
      <p:sp>
        <p:nvSpPr>
          <p:cNvPr id="3" name="Vertical Text Placeholder 2"/>
          <p:cNvSpPr>
            <a:spLocks noGrp="1"/>
          </p:cNvSpPr>
          <p:nvPr>
            <p:ph type="body" orient="vert" idx="1"/>
          </p:nvPr>
        </p:nvSpPr>
        <p:spPr/>
        <p:txBody>
          <a:bodyPr vert="eaVert" anchor="t" anchorCtr="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ltLang="hu-HU"/>
          </a:p>
        </p:txBody>
      </p:sp>
      <p:sp>
        <p:nvSpPr>
          <p:cNvPr id="5" name="Footer Placeholder 4"/>
          <p:cNvSpPr>
            <a:spLocks noGrp="1"/>
          </p:cNvSpPr>
          <p:nvPr>
            <p:ph type="ftr" sz="quarter" idx="11"/>
          </p:nvPr>
        </p:nvSpPr>
        <p:spPr/>
        <p:txBody>
          <a:bodyPr/>
          <a:lstStyle>
            <a:lvl1pPr>
              <a:defRPr/>
            </a:lvl1pPr>
          </a:lstStyle>
          <a:p>
            <a:pPr>
              <a:defRPr/>
            </a:pPr>
            <a:endParaRPr lang="en-US" altLang="hu-HU"/>
          </a:p>
        </p:txBody>
      </p:sp>
      <p:sp>
        <p:nvSpPr>
          <p:cNvPr id="6" name="Slide Number Placeholder 5"/>
          <p:cNvSpPr>
            <a:spLocks noGrp="1"/>
          </p:cNvSpPr>
          <p:nvPr>
            <p:ph type="sldNum" sz="quarter" idx="12"/>
          </p:nvPr>
        </p:nvSpPr>
        <p:spPr/>
        <p:txBody>
          <a:bodyPr/>
          <a:lstStyle>
            <a:lvl1pPr>
              <a:defRPr/>
            </a:lvl1pPr>
          </a:lstStyle>
          <a:p>
            <a:pPr>
              <a:defRPr/>
            </a:pPr>
            <a:fld id="{9FF9D280-5C37-4D4D-B6B7-293D8464327E}" type="slidenum">
              <a:rPr lang="en-US" altLang="hu-HU"/>
              <a:pPr>
                <a:defRPr/>
              </a:pPr>
              <a:t>‹#›</a:t>
            </a:fld>
            <a:endParaRPr lang="en-US" altLang="hu-HU"/>
          </a:p>
        </p:txBody>
      </p:sp>
    </p:spTree>
    <p:extLst>
      <p:ext uri="{BB962C8B-B14F-4D97-AF65-F5344CB8AC3E}">
        <p14:creationId xmlns:p14="http://schemas.microsoft.com/office/powerpoint/2010/main" val="26200948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67903" y="474232"/>
            <a:ext cx="1449468" cy="6422224"/>
          </a:xfrm>
        </p:spPr>
        <p:txBody>
          <a:bodyPr vert="eaVert" anchor="b" anchorCtr="0"/>
          <a:lstStyle/>
          <a:p>
            <a:r>
              <a:rPr lang="hu-HU" smtClean="0"/>
              <a:t>Mintacím szerkesztése</a:t>
            </a:r>
            <a:endParaRPr lang="en-US" dirty="0"/>
          </a:p>
        </p:txBody>
      </p:sp>
      <p:sp>
        <p:nvSpPr>
          <p:cNvPr id="3" name="Vertical Text Placeholder 2"/>
          <p:cNvSpPr>
            <a:spLocks noGrp="1"/>
          </p:cNvSpPr>
          <p:nvPr>
            <p:ph type="body" orient="vert" idx="1"/>
          </p:nvPr>
        </p:nvSpPr>
        <p:spPr>
          <a:xfrm>
            <a:off x="539612" y="852315"/>
            <a:ext cx="6139229" cy="6044140"/>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ltLang="hu-HU"/>
          </a:p>
        </p:txBody>
      </p:sp>
      <p:sp>
        <p:nvSpPr>
          <p:cNvPr id="5" name="Footer Placeholder 4"/>
          <p:cNvSpPr>
            <a:spLocks noGrp="1"/>
          </p:cNvSpPr>
          <p:nvPr>
            <p:ph type="ftr" sz="quarter" idx="11"/>
          </p:nvPr>
        </p:nvSpPr>
        <p:spPr/>
        <p:txBody>
          <a:bodyPr/>
          <a:lstStyle>
            <a:lvl1pPr>
              <a:defRPr/>
            </a:lvl1pPr>
          </a:lstStyle>
          <a:p>
            <a:pPr>
              <a:defRPr/>
            </a:pPr>
            <a:endParaRPr lang="en-US" altLang="hu-HU"/>
          </a:p>
        </p:txBody>
      </p:sp>
      <p:sp>
        <p:nvSpPr>
          <p:cNvPr id="6" name="Slide Number Placeholder 5"/>
          <p:cNvSpPr>
            <a:spLocks noGrp="1"/>
          </p:cNvSpPr>
          <p:nvPr>
            <p:ph type="sldNum" sz="quarter" idx="12"/>
          </p:nvPr>
        </p:nvSpPr>
        <p:spPr/>
        <p:txBody>
          <a:bodyPr/>
          <a:lstStyle>
            <a:lvl1pPr>
              <a:defRPr/>
            </a:lvl1pPr>
          </a:lstStyle>
          <a:p>
            <a:pPr>
              <a:defRPr/>
            </a:pPr>
            <a:fld id="{671333F9-7A19-49E0-8685-A43303F66BE9}" type="slidenum">
              <a:rPr lang="en-US" altLang="hu-HU"/>
              <a:pPr>
                <a:defRPr/>
              </a:pPr>
              <a:t>‹#›</a:t>
            </a:fld>
            <a:endParaRPr lang="en-US" altLang="hu-HU"/>
          </a:p>
        </p:txBody>
      </p:sp>
    </p:spTree>
    <p:extLst>
      <p:ext uri="{BB962C8B-B14F-4D97-AF65-F5344CB8AC3E}">
        <p14:creationId xmlns:p14="http://schemas.microsoft.com/office/powerpoint/2010/main" val="14805496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Egyéni elrendezés">
    <p:spTree>
      <p:nvGrpSpPr>
        <p:cNvPr id="1" name=""/>
        <p:cNvGrpSpPr/>
        <p:nvPr/>
      </p:nvGrpSpPr>
      <p:grpSpPr>
        <a:xfrm>
          <a:off x="0" y="0"/>
          <a:ext cx="0" cy="0"/>
          <a:chOff x="0" y="0"/>
          <a:chExt cx="0" cy="0"/>
        </a:xfrm>
      </p:grpSpPr>
      <p:sp>
        <p:nvSpPr>
          <p:cNvPr id="2" name="Cím 1"/>
          <p:cNvSpPr>
            <a:spLocks noGrp="1"/>
          </p:cNvSpPr>
          <p:nvPr>
            <p:ph type="title"/>
          </p:nvPr>
        </p:nvSpPr>
        <p:spPr>
          <a:xfrm>
            <a:off x="503238" y="301625"/>
            <a:ext cx="9069387" cy="1260475"/>
          </a:xfrm>
        </p:spPr>
        <p:txBody>
          <a:bodyPr/>
          <a:lstStyle/>
          <a:p>
            <a:r>
              <a:rPr lang="hu-HU" smtClean="0"/>
              <a:t>Mintacím szerkesztése</a:t>
            </a:r>
            <a:endParaRPr lang="hu-HU"/>
          </a:p>
        </p:txBody>
      </p:sp>
      <p:sp>
        <p:nvSpPr>
          <p:cNvPr id="3" name="Rectangle 3"/>
          <p:cNvSpPr>
            <a:spLocks noGrp="1" noChangeArrowheads="1"/>
          </p:cNvSpPr>
          <p:nvPr>
            <p:ph type="dt" idx="10"/>
          </p:nvPr>
        </p:nvSpPr>
        <p:spPr>
          <a:ln/>
        </p:spPr>
        <p:txBody>
          <a:bodyPr/>
          <a:lstStyle>
            <a:lvl1pPr>
              <a:defRPr/>
            </a:lvl1pPr>
          </a:lstStyle>
          <a:p>
            <a:pPr>
              <a:defRPr/>
            </a:pPr>
            <a:endParaRPr lang="en-US" altLang="hu-HU"/>
          </a:p>
        </p:txBody>
      </p:sp>
      <p:sp>
        <p:nvSpPr>
          <p:cNvPr id="4" name="Rectangle 4"/>
          <p:cNvSpPr>
            <a:spLocks noGrp="1" noChangeArrowheads="1"/>
          </p:cNvSpPr>
          <p:nvPr>
            <p:ph type="ftr" idx="11"/>
          </p:nvPr>
        </p:nvSpPr>
        <p:spPr>
          <a:ln/>
        </p:spPr>
        <p:txBody>
          <a:bodyPr/>
          <a:lstStyle>
            <a:lvl1pPr>
              <a:defRPr/>
            </a:lvl1pPr>
          </a:lstStyle>
          <a:p>
            <a:pPr>
              <a:defRPr/>
            </a:pPr>
            <a:endParaRPr lang="en-US" altLang="hu-HU"/>
          </a:p>
        </p:txBody>
      </p:sp>
      <p:sp>
        <p:nvSpPr>
          <p:cNvPr id="5" name="Rectangle 5"/>
          <p:cNvSpPr>
            <a:spLocks noGrp="1" noChangeArrowheads="1"/>
          </p:cNvSpPr>
          <p:nvPr>
            <p:ph type="sldNum" idx="12"/>
          </p:nvPr>
        </p:nvSpPr>
        <p:spPr>
          <a:ln/>
        </p:spPr>
        <p:txBody>
          <a:bodyPr/>
          <a:lstStyle>
            <a:lvl1pPr>
              <a:defRPr/>
            </a:lvl1pPr>
          </a:lstStyle>
          <a:p>
            <a:pPr>
              <a:defRPr/>
            </a:pPr>
            <a:fld id="{CCC65894-5A3B-4917-86AC-7DBD69B3D8ED}" type="slidenum">
              <a:rPr lang="en-US" altLang="hu-HU"/>
              <a:pPr>
                <a:defRPr/>
              </a:pPr>
              <a:t>‹#›</a:t>
            </a:fld>
            <a:endParaRPr lang="en-US" altLang="hu-HU"/>
          </a:p>
        </p:txBody>
      </p:sp>
    </p:spTree>
    <p:extLst>
      <p:ext uri="{BB962C8B-B14F-4D97-AF65-F5344CB8AC3E}">
        <p14:creationId xmlns:p14="http://schemas.microsoft.com/office/powerpoint/2010/main" val="34054405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Title 1"/>
          <p:cNvSpPr>
            <a:spLocks noGrp="1"/>
          </p:cNvSpPr>
          <p:nvPr>
            <p:ph type="ctrTitle"/>
          </p:nvPr>
        </p:nvSpPr>
        <p:spPr>
          <a:xfrm>
            <a:off x="955192" y="1595933"/>
            <a:ext cx="7299157" cy="3670246"/>
          </a:xfrm>
        </p:spPr>
        <p:txBody>
          <a:bodyPr anchor="b"/>
          <a:lstStyle>
            <a:lvl1pPr>
              <a:defRPr sz="7937"/>
            </a:lvl1pPr>
          </a:lstStyle>
          <a:p>
            <a:r>
              <a:rPr lang="hu-HU" smtClean="0"/>
              <a:t>Mintacím szerkesztése</a:t>
            </a:r>
            <a:endParaRPr lang="en-US" dirty="0"/>
          </a:p>
        </p:txBody>
      </p:sp>
      <p:sp>
        <p:nvSpPr>
          <p:cNvPr id="3" name="Subtitle 2"/>
          <p:cNvSpPr>
            <a:spLocks noGrp="1"/>
          </p:cNvSpPr>
          <p:nvPr>
            <p:ph type="subTitle" idx="1"/>
          </p:nvPr>
        </p:nvSpPr>
        <p:spPr>
          <a:xfrm>
            <a:off x="955192" y="5266177"/>
            <a:ext cx="7299157" cy="949556"/>
          </a:xfrm>
        </p:spPr>
        <p:txBody>
          <a:bodyPr anchor="t"/>
          <a:lstStyle>
            <a:lvl1pPr marL="0" indent="0" algn="l">
              <a:buNone/>
              <a:defRPr cap="all">
                <a:solidFill>
                  <a:schemeClr val="bg2">
                    <a:lumMod val="40000"/>
                    <a:lumOff val="60000"/>
                  </a:schemeClr>
                </a:solidFill>
              </a:defRPr>
            </a:lvl1pPr>
            <a:lvl2pPr marL="503972" indent="0" algn="ctr">
              <a:buNone/>
              <a:defRPr>
                <a:solidFill>
                  <a:schemeClr val="tx1">
                    <a:tint val="75000"/>
                  </a:schemeClr>
                </a:solidFill>
              </a:defRPr>
            </a:lvl2pPr>
            <a:lvl3pPr marL="1007943" indent="0" algn="ctr">
              <a:buNone/>
              <a:defRPr>
                <a:solidFill>
                  <a:schemeClr val="tx1">
                    <a:tint val="75000"/>
                  </a:schemeClr>
                </a:solidFill>
              </a:defRPr>
            </a:lvl3pPr>
            <a:lvl4pPr marL="1511915" indent="0" algn="ctr">
              <a:buNone/>
              <a:defRPr>
                <a:solidFill>
                  <a:schemeClr val="tx1">
                    <a:tint val="75000"/>
                  </a:schemeClr>
                </a:solidFill>
              </a:defRPr>
            </a:lvl4pPr>
            <a:lvl5pPr marL="2015886" indent="0" algn="ctr">
              <a:buNone/>
              <a:defRPr>
                <a:solidFill>
                  <a:schemeClr val="tx1">
                    <a:tint val="75000"/>
                  </a:schemeClr>
                </a:solidFill>
              </a:defRPr>
            </a:lvl5pPr>
            <a:lvl6pPr marL="2519858" indent="0" algn="ctr">
              <a:buNone/>
              <a:defRPr>
                <a:solidFill>
                  <a:schemeClr val="tx1">
                    <a:tint val="75000"/>
                  </a:schemeClr>
                </a:solidFill>
              </a:defRPr>
            </a:lvl6pPr>
            <a:lvl7pPr marL="3023829" indent="0" algn="ctr">
              <a:buNone/>
              <a:defRPr>
                <a:solidFill>
                  <a:schemeClr val="tx1">
                    <a:tint val="75000"/>
                  </a:schemeClr>
                </a:solidFill>
              </a:defRPr>
            </a:lvl7pPr>
            <a:lvl8pPr marL="3527801" indent="0" algn="ctr">
              <a:buNone/>
              <a:defRPr>
                <a:solidFill>
                  <a:schemeClr val="tx1">
                    <a:tint val="75000"/>
                  </a:schemeClr>
                </a:solidFill>
              </a:defRPr>
            </a:lvl8pPr>
            <a:lvl9pPr marL="4031772" indent="0" algn="ctr">
              <a:buNone/>
              <a:defRPr>
                <a:solidFill>
                  <a:schemeClr val="tx1">
                    <a:tint val="75000"/>
                  </a:schemeClr>
                </a:solidFill>
              </a:defRPr>
            </a:lvl9pPr>
          </a:lstStyle>
          <a:p>
            <a:r>
              <a:rPr lang="hu-HU" smtClean="0"/>
              <a:t>Kattintson ide az alcím mintájának szerkesztéséhez</a:t>
            </a:r>
            <a:endParaRPr lang="en-US" dirty="0"/>
          </a:p>
        </p:txBody>
      </p:sp>
      <p:sp>
        <p:nvSpPr>
          <p:cNvPr id="4" name="Date Placeholder 3"/>
          <p:cNvSpPr>
            <a:spLocks noGrp="1"/>
          </p:cNvSpPr>
          <p:nvPr>
            <p:ph type="dt" sz="half" idx="10"/>
          </p:nvPr>
        </p:nvSpPr>
        <p:spPr/>
        <p:txBody>
          <a:bodyPr/>
          <a:lstStyle/>
          <a:p>
            <a:pPr>
              <a:defRPr/>
            </a:pPr>
            <a:endParaRPr lang="en-US" altLang="hu-HU"/>
          </a:p>
        </p:txBody>
      </p:sp>
      <p:sp>
        <p:nvSpPr>
          <p:cNvPr id="5" name="Footer Placeholder 4"/>
          <p:cNvSpPr>
            <a:spLocks noGrp="1"/>
          </p:cNvSpPr>
          <p:nvPr>
            <p:ph type="ftr" sz="quarter" idx="11"/>
          </p:nvPr>
        </p:nvSpPr>
        <p:spPr/>
        <p:txBody>
          <a:bodyPr/>
          <a:lstStyle/>
          <a:p>
            <a:pPr>
              <a:defRPr/>
            </a:pPr>
            <a:endParaRPr lang="en-US" altLang="hu-HU"/>
          </a:p>
        </p:txBody>
      </p:sp>
      <p:sp>
        <p:nvSpPr>
          <p:cNvPr id="6" name="Slide Number Placeholder 5"/>
          <p:cNvSpPr>
            <a:spLocks noGrp="1"/>
          </p:cNvSpPr>
          <p:nvPr>
            <p:ph type="sldNum" sz="quarter" idx="12"/>
          </p:nvPr>
        </p:nvSpPr>
        <p:spPr/>
        <p:txBody>
          <a:bodyPr/>
          <a:lstStyle/>
          <a:p>
            <a:pPr>
              <a:defRPr/>
            </a:pPr>
            <a:fld id="{37F8E905-59DA-4AB9-91FD-47EBB062EAD6}" type="slidenum">
              <a:rPr lang="en-US" altLang="hu-HU" smtClean="0"/>
              <a:pPr>
                <a:defRPr/>
              </a:pPr>
              <a:t>‹#›</a:t>
            </a:fld>
            <a:endParaRPr lang="en-US" altLang="hu-HU"/>
          </a:p>
        </p:txBody>
      </p:sp>
    </p:spTree>
    <p:extLst>
      <p:ext uri="{BB962C8B-B14F-4D97-AF65-F5344CB8AC3E}">
        <p14:creationId xmlns:p14="http://schemas.microsoft.com/office/powerpoint/2010/main" val="2092119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Mintacím szerkesztése</a:t>
            </a:r>
            <a:endParaRPr lang="en-US" dirty="0"/>
          </a:p>
        </p:txBody>
      </p:sp>
      <p:sp>
        <p:nvSpPr>
          <p:cNvPr id="3" name="Content Placeholder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ltLang="hu-HU"/>
          </a:p>
        </p:txBody>
      </p:sp>
      <p:sp>
        <p:nvSpPr>
          <p:cNvPr id="5" name="Footer Placeholder 4"/>
          <p:cNvSpPr>
            <a:spLocks noGrp="1"/>
          </p:cNvSpPr>
          <p:nvPr>
            <p:ph type="ftr" sz="quarter" idx="11"/>
          </p:nvPr>
        </p:nvSpPr>
        <p:spPr/>
        <p:txBody>
          <a:bodyPr/>
          <a:lstStyle>
            <a:lvl1pPr>
              <a:defRPr/>
            </a:lvl1pPr>
          </a:lstStyle>
          <a:p>
            <a:pPr>
              <a:defRPr/>
            </a:pPr>
            <a:endParaRPr lang="en-US" altLang="hu-HU"/>
          </a:p>
        </p:txBody>
      </p:sp>
      <p:sp>
        <p:nvSpPr>
          <p:cNvPr id="6" name="Slide Number Placeholder 5"/>
          <p:cNvSpPr>
            <a:spLocks noGrp="1"/>
          </p:cNvSpPr>
          <p:nvPr>
            <p:ph type="sldNum" sz="quarter" idx="12"/>
          </p:nvPr>
        </p:nvSpPr>
        <p:spPr/>
        <p:txBody>
          <a:bodyPr/>
          <a:lstStyle>
            <a:lvl1pPr>
              <a:defRPr/>
            </a:lvl1pPr>
          </a:lstStyle>
          <a:p>
            <a:pPr>
              <a:defRPr/>
            </a:pPr>
            <a:fld id="{74CF4341-977B-4F06-882C-435F60168DBD}" type="slidenum">
              <a:rPr lang="en-US" altLang="hu-HU"/>
              <a:pPr>
                <a:defRPr/>
              </a:pPr>
              <a:t>‹#›</a:t>
            </a:fld>
            <a:endParaRPr lang="en-US" altLang="hu-HU"/>
          </a:p>
        </p:txBody>
      </p:sp>
    </p:spTree>
    <p:extLst>
      <p:ext uri="{BB962C8B-B14F-4D97-AF65-F5344CB8AC3E}">
        <p14:creationId xmlns:p14="http://schemas.microsoft.com/office/powerpoint/2010/main" val="36405377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Mintacím szerkesztése</a:t>
            </a:r>
            <a:endParaRPr lang="en-US" dirty="0"/>
          </a:p>
        </p:txBody>
      </p:sp>
      <p:sp>
        <p:nvSpPr>
          <p:cNvPr id="3" name="Content Placeholder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7" name="Date Placeholder 3"/>
          <p:cNvSpPr>
            <a:spLocks noGrp="1"/>
          </p:cNvSpPr>
          <p:nvPr>
            <p:ph type="dt" sz="half" idx="10"/>
          </p:nvPr>
        </p:nvSpPr>
        <p:spPr/>
        <p:txBody>
          <a:bodyPr/>
          <a:lstStyle/>
          <a:p>
            <a:pPr>
              <a:defRPr/>
            </a:pPr>
            <a:endParaRPr lang="en-US" altLang="hu-HU"/>
          </a:p>
        </p:txBody>
      </p:sp>
      <p:sp>
        <p:nvSpPr>
          <p:cNvPr id="5" name="Footer Placeholder 4"/>
          <p:cNvSpPr>
            <a:spLocks noGrp="1"/>
          </p:cNvSpPr>
          <p:nvPr>
            <p:ph type="ftr" sz="quarter" idx="11"/>
          </p:nvPr>
        </p:nvSpPr>
        <p:spPr/>
        <p:txBody>
          <a:bodyPr/>
          <a:lstStyle/>
          <a:p>
            <a:pPr>
              <a:defRPr/>
            </a:pPr>
            <a:endParaRPr lang="en-US" altLang="hu-HU"/>
          </a:p>
        </p:txBody>
      </p:sp>
      <p:sp>
        <p:nvSpPr>
          <p:cNvPr id="6" name="Slide Number Placeholder 5"/>
          <p:cNvSpPr>
            <a:spLocks noGrp="1"/>
          </p:cNvSpPr>
          <p:nvPr>
            <p:ph type="sldNum" sz="quarter" idx="12"/>
          </p:nvPr>
        </p:nvSpPr>
        <p:spPr/>
        <p:txBody>
          <a:bodyPr/>
          <a:lstStyle/>
          <a:p>
            <a:pPr>
              <a:defRPr/>
            </a:pPr>
            <a:fld id="{4F3ED127-2248-4BA5-991A-1FB607D7EF7D}" type="slidenum">
              <a:rPr lang="en-US" altLang="hu-HU" smtClean="0"/>
              <a:pPr>
                <a:defRPr/>
              </a:pPr>
              <a:t>‹#›</a:t>
            </a:fld>
            <a:endParaRPr lang="en-US" altLang="hu-HU"/>
          </a:p>
        </p:txBody>
      </p:sp>
    </p:spTree>
    <p:extLst>
      <p:ext uri="{BB962C8B-B14F-4D97-AF65-F5344CB8AC3E}">
        <p14:creationId xmlns:p14="http://schemas.microsoft.com/office/powerpoint/2010/main" val="4586010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955194" y="3154532"/>
            <a:ext cx="7299156" cy="2111646"/>
          </a:xfrm>
        </p:spPr>
        <p:txBody>
          <a:bodyPr anchor="b"/>
          <a:lstStyle>
            <a:lvl1pPr algn="l">
              <a:defRPr sz="4409" b="0" cap="none"/>
            </a:lvl1pPr>
          </a:lstStyle>
          <a:p>
            <a:r>
              <a:rPr lang="hu-HU" smtClean="0"/>
              <a:t>Mintacím szerkesztése</a:t>
            </a:r>
            <a:endParaRPr lang="en-US" dirty="0"/>
          </a:p>
        </p:txBody>
      </p:sp>
      <p:sp>
        <p:nvSpPr>
          <p:cNvPr id="3" name="Text Placeholder 2"/>
          <p:cNvSpPr>
            <a:spLocks noGrp="1"/>
          </p:cNvSpPr>
          <p:nvPr>
            <p:ph type="body" idx="1"/>
          </p:nvPr>
        </p:nvSpPr>
        <p:spPr>
          <a:xfrm>
            <a:off x="955192" y="5266178"/>
            <a:ext cx="7299157" cy="948432"/>
          </a:xfrm>
        </p:spPr>
        <p:txBody>
          <a:bodyPr anchor="t"/>
          <a:lstStyle>
            <a:lvl1pPr marL="0" indent="0" algn="l">
              <a:buNone/>
              <a:defRPr sz="2205" cap="all">
                <a:solidFill>
                  <a:schemeClr val="bg2">
                    <a:lumMod val="40000"/>
                    <a:lumOff val="60000"/>
                  </a:schemeClr>
                </a:solidFill>
              </a:defRPr>
            </a:lvl1pPr>
            <a:lvl2pPr marL="503972" indent="0">
              <a:buNone/>
              <a:defRPr sz="1984">
                <a:solidFill>
                  <a:schemeClr val="tx1">
                    <a:tint val="75000"/>
                  </a:schemeClr>
                </a:solidFill>
              </a:defRPr>
            </a:lvl2pPr>
            <a:lvl3pPr marL="1007943" indent="0">
              <a:buNone/>
              <a:defRPr sz="1764">
                <a:solidFill>
                  <a:schemeClr val="tx1">
                    <a:tint val="75000"/>
                  </a:schemeClr>
                </a:solidFill>
              </a:defRPr>
            </a:lvl3pPr>
            <a:lvl4pPr marL="1511915" indent="0">
              <a:buNone/>
              <a:defRPr sz="1543">
                <a:solidFill>
                  <a:schemeClr val="tx1">
                    <a:tint val="75000"/>
                  </a:schemeClr>
                </a:solidFill>
              </a:defRPr>
            </a:lvl4pPr>
            <a:lvl5pPr marL="2015886" indent="0">
              <a:buNone/>
              <a:defRPr sz="1543">
                <a:solidFill>
                  <a:schemeClr val="tx1">
                    <a:tint val="75000"/>
                  </a:schemeClr>
                </a:solidFill>
              </a:defRPr>
            </a:lvl5pPr>
            <a:lvl6pPr marL="2519858" indent="0">
              <a:buNone/>
              <a:defRPr sz="1543">
                <a:solidFill>
                  <a:schemeClr val="tx1">
                    <a:tint val="75000"/>
                  </a:schemeClr>
                </a:solidFill>
              </a:defRPr>
            </a:lvl6pPr>
            <a:lvl7pPr marL="3023829" indent="0">
              <a:buNone/>
              <a:defRPr sz="1543">
                <a:solidFill>
                  <a:schemeClr val="tx1">
                    <a:tint val="75000"/>
                  </a:schemeClr>
                </a:solidFill>
              </a:defRPr>
            </a:lvl7pPr>
            <a:lvl8pPr marL="3527801" indent="0">
              <a:buNone/>
              <a:defRPr sz="1543">
                <a:solidFill>
                  <a:schemeClr val="tx1">
                    <a:tint val="75000"/>
                  </a:schemeClr>
                </a:solidFill>
              </a:defRPr>
            </a:lvl8pPr>
            <a:lvl9pPr marL="4031772" indent="0">
              <a:buNone/>
              <a:defRPr sz="1543">
                <a:solidFill>
                  <a:schemeClr val="tx1">
                    <a:tint val="75000"/>
                  </a:schemeClr>
                </a:solidFill>
              </a:defRPr>
            </a:lvl9pPr>
          </a:lstStyle>
          <a:p>
            <a:pPr lvl="0"/>
            <a:r>
              <a:rPr lang="hu-HU" smtClean="0"/>
              <a:t>Mintaszöveg szerkesztése</a:t>
            </a:r>
          </a:p>
        </p:txBody>
      </p:sp>
      <p:sp>
        <p:nvSpPr>
          <p:cNvPr id="4" name="Date Placeholder 3"/>
          <p:cNvSpPr>
            <a:spLocks noGrp="1"/>
          </p:cNvSpPr>
          <p:nvPr>
            <p:ph type="dt" sz="half" idx="10"/>
          </p:nvPr>
        </p:nvSpPr>
        <p:spPr/>
        <p:txBody>
          <a:bodyPr/>
          <a:lstStyle/>
          <a:p>
            <a:pPr>
              <a:defRPr/>
            </a:pPr>
            <a:endParaRPr lang="en-US" altLang="hu-HU"/>
          </a:p>
        </p:txBody>
      </p:sp>
      <p:sp>
        <p:nvSpPr>
          <p:cNvPr id="5" name="Footer Placeholder 4"/>
          <p:cNvSpPr>
            <a:spLocks noGrp="1"/>
          </p:cNvSpPr>
          <p:nvPr>
            <p:ph type="ftr" sz="quarter" idx="11"/>
          </p:nvPr>
        </p:nvSpPr>
        <p:spPr/>
        <p:txBody>
          <a:bodyPr/>
          <a:lstStyle/>
          <a:p>
            <a:pPr>
              <a:defRPr/>
            </a:pPr>
            <a:endParaRPr lang="en-US" altLang="hu-HU"/>
          </a:p>
        </p:txBody>
      </p:sp>
      <p:sp>
        <p:nvSpPr>
          <p:cNvPr id="6" name="Slide Number Placeholder 5"/>
          <p:cNvSpPr>
            <a:spLocks noGrp="1"/>
          </p:cNvSpPr>
          <p:nvPr>
            <p:ph type="sldNum" sz="quarter" idx="12"/>
          </p:nvPr>
        </p:nvSpPr>
        <p:spPr/>
        <p:txBody>
          <a:bodyPr/>
          <a:lstStyle/>
          <a:p>
            <a:pPr>
              <a:defRPr/>
            </a:pPr>
            <a:fld id="{076DC89B-BB07-4EC2-B8A3-E6ECB386A03D}" type="slidenum">
              <a:rPr lang="en-US" altLang="hu-HU" smtClean="0"/>
              <a:pPr>
                <a:defRPr/>
              </a:pPr>
              <a:t>‹#›</a:t>
            </a:fld>
            <a:endParaRPr lang="en-US" altLang="hu-HU"/>
          </a:p>
        </p:txBody>
      </p:sp>
    </p:spTree>
    <p:extLst>
      <p:ext uri="{BB962C8B-B14F-4D97-AF65-F5344CB8AC3E}">
        <p14:creationId xmlns:p14="http://schemas.microsoft.com/office/powerpoint/2010/main" val="40922079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Mintacím szerkesztése</a:t>
            </a:r>
            <a:endParaRPr lang="en-US" dirty="0"/>
          </a:p>
        </p:txBody>
      </p:sp>
      <p:sp>
        <p:nvSpPr>
          <p:cNvPr id="3" name="Content Placeholder 2"/>
          <p:cNvSpPr>
            <a:spLocks noGrp="1"/>
          </p:cNvSpPr>
          <p:nvPr>
            <p:ph sz="half" idx="1"/>
          </p:nvPr>
        </p:nvSpPr>
        <p:spPr>
          <a:xfrm>
            <a:off x="912482" y="2271404"/>
            <a:ext cx="3635941" cy="4625052"/>
          </a:xfrm>
        </p:spPr>
        <p:txBody>
          <a:bodyPr>
            <a:normAutofit/>
          </a:bodyPr>
          <a:lstStyle>
            <a:lvl1pPr>
              <a:defRPr sz="1984"/>
            </a:lvl1pPr>
            <a:lvl2pPr>
              <a:defRPr sz="1764"/>
            </a:lvl2pPr>
            <a:lvl3pPr>
              <a:defRPr sz="1543"/>
            </a:lvl3pPr>
            <a:lvl4pPr>
              <a:defRPr sz="1323"/>
            </a:lvl4pPr>
            <a:lvl5pPr>
              <a:defRPr sz="1323"/>
            </a:lvl5pPr>
            <a:lvl6pPr>
              <a:defRPr sz="1323"/>
            </a:lvl6pPr>
            <a:lvl7pPr>
              <a:defRPr sz="1323"/>
            </a:lvl7pPr>
            <a:lvl8pPr>
              <a:defRPr sz="1323"/>
            </a:lvl8pPr>
            <a:lvl9pPr>
              <a:defRPr sz="1323"/>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Content Placeholder 3"/>
          <p:cNvSpPr>
            <a:spLocks noGrp="1"/>
          </p:cNvSpPr>
          <p:nvPr>
            <p:ph sz="half" idx="2"/>
          </p:nvPr>
        </p:nvSpPr>
        <p:spPr>
          <a:xfrm>
            <a:off x="4676483" y="2266462"/>
            <a:ext cx="3635943" cy="4629992"/>
          </a:xfrm>
        </p:spPr>
        <p:txBody>
          <a:bodyPr>
            <a:normAutofit/>
          </a:bodyPr>
          <a:lstStyle>
            <a:lvl1pPr>
              <a:defRPr sz="1984"/>
            </a:lvl1pPr>
            <a:lvl2pPr>
              <a:defRPr sz="1764"/>
            </a:lvl2pPr>
            <a:lvl3pPr>
              <a:defRPr sz="1543"/>
            </a:lvl3pPr>
            <a:lvl4pPr>
              <a:defRPr sz="1323"/>
            </a:lvl4pPr>
            <a:lvl5pPr>
              <a:defRPr sz="1323"/>
            </a:lvl5pPr>
            <a:lvl6pPr>
              <a:defRPr sz="1323"/>
            </a:lvl6pPr>
            <a:lvl7pPr>
              <a:defRPr sz="1323"/>
            </a:lvl7pPr>
            <a:lvl8pPr>
              <a:defRPr sz="1323"/>
            </a:lvl8pPr>
            <a:lvl9pPr>
              <a:defRPr sz="1323"/>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5" name="Date Placeholder 4"/>
          <p:cNvSpPr>
            <a:spLocks noGrp="1"/>
          </p:cNvSpPr>
          <p:nvPr>
            <p:ph type="dt" sz="half" idx="10"/>
          </p:nvPr>
        </p:nvSpPr>
        <p:spPr/>
        <p:txBody>
          <a:bodyPr/>
          <a:lstStyle/>
          <a:p>
            <a:pPr>
              <a:defRPr/>
            </a:pPr>
            <a:endParaRPr lang="en-US" altLang="hu-HU"/>
          </a:p>
        </p:txBody>
      </p:sp>
      <p:sp>
        <p:nvSpPr>
          <p:cNvPr id="6" name="Footer Placeholder 5"/>
          <p:cNvSpPr>
            <a:spLocks noGrp="1"/>
          </p:cNvSpPr>
          <p:nvPr>
            <p:ph type="ftr" sz="quarter" idx="11"/>
          </p:nvPr>
        </p:nvSpPr>
        <p:spPr/>
        <p:txBody>
          <a:bodyPr/>
          <a:lstStyle/>
          <a:p>
            <a:pPr>
              <a:defRPr/>
            </a:pPr>
            <a:endParaRPr lang="en-US" altLang="hu-HU"/>
          </a:p>
        </p:txBody>
      </p:sp>
      <p:sp>
        <p:nvSpPr>
          <p:cNvPr id="7" name="Slide Number Placeholder 6"/>
          <p:cNvSpPr>
            <a:spLocks noGrp="1"/>
          </p:cNvSpPr>
          <p:nvPr>
            <p:ph type="sldNum" sz="quarter" idx="12"/>
          </p:nvPr>
        </p:nvSpPr>
        <p:spPr/>
        <p:txBody>
          <a:bodyPr/>
          <a:lstStyle/>
          <a:p>
            <a:pPr>
              <a:defRPr/>
            </a:pPr>
            <a:fld id="{F7E82670-CC42-4699-968F-05B1708887DB}" type="slidenum">
              <a:rPr lang="en-US" altLang="hu-HU" smtClean="0"/>
              <a:pPr>
                <a:defRPr/>
              </a:pPr>
              <a:t>‹#›</a:t>
            </a:fld>
            <a:endParaRPr lang="en-US" altLang="hu-HU"/>
          </a:p>
        </p:txBody>
      </p:sp>
    </p:spTree>
    <p:extLst>
      <p:ext uri="{BB962C8B-B14F-4D97-AF65-F5344CB8AC3E}">
        <p14:creationId xmlns:p14="http://schemas.microsoft.com/office/powerpoint/2010/main" val="2246729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u-HU" smtClean="0"/>
              <a:t>Mintacím szerkesztése</a:t>
            </a:r>
            <a:endParaRPr lang="en-US" dirty="0"/>
          </a:p>
        </p:txBody>
      </p:sp>
      <p:sp>
        <p:nvSpPr>
          <p:cNvPr id="3" name="Text Placeholder 2"/>
          <p:cNvSpPr>
            <a:spLocks noGrp="1"/>
          </p:cNvSpPr>
          <p:nvPr>
            <p:ph type="body" idx="1"/>
          </p:nvPr>
        </p:nvSpPr>
        <p:spPr>
          <a:xfrm>
            <a:off x="912482" y="2099910"/>
            <a:ext cx="3635939"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4" name="Content Placeholder 3"/>
          <p:cNvSpPr>
            <a:spLocks noGrp="1"/>
          </p:cNvSpPr>
          <p:nvPr>
            <p:ph sz="half" idx="2"/>
          </p:nvPr>
        </p:nvSpPr>
        <p:spPr>
          <a:xfrm>
            <a:off x="912482" y="2771881"/>
            <a:ext cx="3635941" cy="4124573"/>
          </a:xfrm>
        </p:spPr>
        <p:txBody>
          <a:bodyPr>
            <a:normAutofit/>
          </a:bodyPr>
          <a:lstStyle>
            <a:lvl1pPr>
              <a:defRPr sz="1984"/>
            </a:lvl1pPr>
            <a:lvl2pPr>
              <a:defRPr sz="1764"/>
            </a:lvl2pPr>
            <a:lvl3pPr>
              <a:defRPr sz="1543"/>
            </a:lvl3pPr>
            <a:lvl4pPr>
              <a:defRPr sz="1323"/>
            </a:lvl4pPr>
            <a:lvl5pPr>
              <a:defRPr sz="1323"/>
            </a:lvl5pPr>
            <a:lvl6pPr>
              <a:defRPr sz="1323"/>
            </a:lvl6pPr>
            <a:lvl7pPr>
              <a:defRPr sz="1323"/>
            </a:lvl7pPr>
            <a:lvl8pPr>
              <a:defRPr sz="1323"/>
            </a:lvl8pPr>
            <a:lvl9pPr>
              <a:defRPr sz="1323"/>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5" name="Text Placeholder 4"/>
          <p:cNvSpPr>
            <a:spLocks noGrp="1"/>
          </p:cNvSpPr>
          <p:nvPr>
            <p:ph type="body" sz="quarter" idx="3"/>
          </p:nvPr>
        </p:nvSpPr>
        <p:spPr>
          <a:xfrm>
            <a:off x="4676484" y="2099910"/>
            <a:ext cx="3635941"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6" name="Content Placeholder 5"/>
          <p:cNvSpPr>
            <a:spLocks noGrp="1"/>
          </p:cNvSpPr>
          <p:nvPr>
            <p:ph sz="quarter" idx="4"/>
          </p:nvPr>
        </p:nvSpPr>
        <p:spPr>
          <a:xfrm>
            <a:off x="4676484" y="2771881"/>
            <a:ext cx="3635941" cy="4124573"/>
          </a:xfrm>
        </p:spPr>
        <p:txBody>
          <a:bodyPr>
            <a:normAutofit/>
          </a:bodyPr>
          <a:lstStyle>
            <a:lvl1pPr>
              <a:defRPr sz="1984"/>
            </a:lvl1pPr>
            <a:lvl2pPr>
              <a:defRPr sz="1764"/>
            </a:lvl2pPr>
            <a:lvl3pPr>
              <a:defRPr sz="1543"/>
            </a:lvl3pPr>
            <a:lvl4pPr>
              <a:defRPr sz="1323"/>
            </a:lvl4pPr>
            <a:lvl5pPr>
              <a:defRPr sz="1323"/>
            </a:lvl5pPr>
            <a:lvl6pPr>
              <a:defRPr sz="1323"/>
            </a:lvl6pPr>
            <a:lvl7pPr>
              <a:defRPr sz="1323"/>
            </a:lvl7pPr>
            <a:lvl8pPr>
              <a:defRPr sz="1323"/>
            </a:lvl8pPr>
            <a:lvl9pPr>
              <a:defRPr sz="1323"/>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7" name="Date Placeholder 6"/>
          <p:cNvSpPr>
            <a:spLocks noGrp="1"/>
          </p:cNvSpPr>
          <p:nvPr>
            <p:ph type="dt" sz="half" idx="10"/>
          </p:nvPr>
        </p:nvSpPr>
        <p:spPr/>
        <p:txBody>
          <a:bodyPr/>
          <a:lstStyle/>
          <a:p>
            <a:pPr>
              <a:defRPr/>
            </a:pPr>
            <a:endParaRPr lang="en-US" altLang="hu-HU"/>
          </a:p>
        </p:txBody>
      </p:sp>
      <p:sp>
        <p:nvSpPr>
          <p:cNvPr id="8" name="Footer Placeholder 7"/>
          <p:cNvSpPr>
            <a:spLocks noGrp="1"/>
          </p:cNvSpPr>
          <p:nvPr>
            <p:ph type="ftr" sz="quarter" idx="11"/>
          </p:nvPr>
        </p:nvSpPr>
        <p:spPr/>
        <p:txBody>
          <a:bodyPr/>
          <a:lstStyle/>
          <a:p>
            <a:pPr>
              <a:defRPr/>
            </a:pPr>
            <a:endParaRPr lang="en-US" altLang="hu-HU"/>
          </a:p>
        </p:txBody>
      </p:sp>
      <p:sp>
        <p:nvSpPr>
          <p:cNvPr id="9" name="Slide Number Placeholder 8"/>
          <p:cNvSpPr>
            <a:spLocks noGrp="1"/>
          </p:cNvSpPr>
          <p:nvPr>
            <p:ph type="sldNum" sz="quarter" idx="12"/>
          </p:nvPr>
        </p:nvSpPr>
        <p:spPr/>
        <p:txBody>
          <a:bodyPr/>
          <a:lstStyle/>
          <a:p>
            <a:pPr>
              <a:defRPr/>
            </a:pPr>
            <a:fld id="{EA5C67E1-3A47-4576-82F4-5CFDBFE8E209}" type="slidenum">
              <a:rPr lang="en-US" altLang="hu-HU" smtClean="0"/>
              <a:pPr>
                <a:defRPr/>
              </a:pPr>
              <a:t>‹#›</a:t>
            </a:fld>
            <a:endParaRPr lang="en-US" altLang="hu-HU"/>
          </a:p>
        </p:txBody>
      </p:sp>
    </p:spTree>
    <p:extLst>
      <p:ext uri="{BB962C8B-B14F-4D97-AF65-F5344CB8AC3E}">
        <p14:creationId xmlns:p14="http://schemas.microsoft.com/office/powerpoint/2010/main" val="13296221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Mintacím szerkesztése</a:t>
            </a:r>
            <a:endParaRPr lang="en-US" dirty="0"/>
          </a:p>
        </p:txBody>
      </p:sp>
      <p:sp>
        <p:nvSpPr>
          <p:cNvPr id="7" name="Date Placeholder 2"/>
          <p:cNvSpPr>
            <a:spLocks noGrp="1"/>
          </p:cNvSpPr>
          <p:nvPr>
            <p:ph type="dt" sz="half" idx="10"/>
          </p:nvPr>
        </p:nvSpPr>
        <p:spPr/>
        <p:txBody>
          <a:bodyPr/>
          <a:lstStyle/>
          <a:p>
            <a:pPr>
              <a:defRPr/>
            </a:pPr>
            <a:endParaRPr lang="en-US" altLang="hu-HU"/>
          </a:p>
        </p:txBody>
      </p:sp>
      <p:sp>
        <p:nvSpPr>
          <p:cNvPr id="5" name="Footer Placeholder 3"/>
          <p:cNvSpPr>
            <a:spLocks noGrp="1"/>
          </p:cNvSpPr>
          <p:nvPr>
            <p:ph type="ftr" sz="quarter" idx="11"/>
          </p:nvPr>
        </p:nvSpPr>
        <p:spPr/>
        <p:txBody>
          <a:bodyPr/>
          <a:lstStyle/>
          <a:p>
            <a:pPr>
              <a:defRPr/>
            </a:pPr>
            <a:endParaRPr lang="en-US" altLang="hu-HU"/>
          </a:p>
        </p:txBody>
      </p:sp>
      <p:sp>
        <p:nvSpPr>
          <p:cNvPr id="6" name="Slide Number Placeholder 4"/>
          <p:cNvSpPr>
            <a:spLocks noGrp="1"/>
          </p:cNvSpPr>
          <p:nvPr>
            <p:ph type="sldNum" sz="quarter" idx="12"/>
          </p:nvPr>
        </p:nvSpPr>
        <p:spPr/>
        <p:txBody>
          <a:bodyPr/>
          <a:lstStyle/>
          <a:p>
            <a:pPr>
              <a:defRPr/>
            </a:pPr>
            <a:fld id="{78A2924D-4C7E-4EAC-B242-CAA8DF091180}" type="slidenum">
              <a:rPr lang="en-US" altLang="hu-HU" smtClean="0"/>
              <a:pPr>
                <a:defRPr/>
              </a:pPr>
              <a:t>‹#›</a:t>
            </a:fld>
            <a:endParaRPr lang="en-US" altLang="hu-HU"/>
          </a:p>
        </p:txBody>
      </p:sp>
    </p:spTree>
    <p:extLst>
      <p:ext uri="{BB962C8B-B14F-4D97-AF65-F5344CB8AC3E}">
        <p14:creationId xmlns:p14="http://schemas.microsoft.com/office/powerpoint/2010/main" val="9623104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endParaRPr lang="en-US" altLang="hu-HU"/>
          </a:p>
        </p:txBody>
      </p:sp>
      <p:sp>
        <p:nvSpPr>
          <p:cNvPr id="5" name="Footer Placeholder 2"/>
          <p:cNvSpPr>
            <a:spLocks noGrp="1"/>
          </p:cNvSpPr>
          <p:nvPr>
            <p:ph type="ftr" sz="quarter" idx="11"/>
          </p:nvPr>
        </p:nvSpPr>
        <p:spPr/>
        <p:txBody>
          <a:bodyPr/>
          <a:lstStyle/>
          <a:p>
            <a:pPr>
              <a:defRPr/>
            </a:pPr>
            <a:endParaRPr lang="en-US" altLang="hu-HU"/>
          </a:p>
        </p:txBody>
      </p:sp>
      <p:sp>
        <p:nvSpPr>
          <p:cNvPr id="6" name="Slide Number Placeholder 3"/>
          <p:cNvSpPr>
            <a:spLocks noGrp="1"/>
          </p:cNvSpPr>
          <p:nvPr>
            <p:ph type="sldNum" sz="quarter" idx="12"/>
          </p:nvPr>
        </p:nvSpPr>
        <p:spPr/>
        <p:txBody>
          <a:bodyPr/>
          <a:lstStyle/>
          <a:p>
            <a:pPr>
              <a:defRPr/>
            </a:pPr>
            <a:fld id="{5358466A-D403-42C2-86C2-56F54C645C92}" type="slidenum">
              <a:rPr lang="en-US" altLang="hu-HU" smtClean="0"/>
              <a:pPr>
                <a:defRPr/>
              </a:pPr>
              <a:t>‹#›</a:t>
            </a:fld>
            <a:endParaRPr lang="en-US" altLang="hu-HU"/>
          </a:p>
        </p:txBody>
      </p:sp>
    </p:spTree>
    <p:extLst>
      <p:ext uri="{BB962C8B-B14F-4D97-AF65-F5344CB8AC3E}">
        <p14:creationId xmlns:p14="http://schemas.microsoft.com/office/powerpoint/2010/main" val="37885315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955191" y="1595932"/>
            <a:ext cx="2812810" cy="1595931"/>
          </a:xfrm>
        </p:spPr>
        <p:txBody>
          <a:bodyPr anchor="b"/>
          <a:lstStyle>
            <a:lvl1pPr algn="l">
              <a:defRPr sz="2646" b="0"/>
            </a:lvl1pPr>
          </a:lstStyle>
          <a:p>
            <a:r>
              <a:rPr lang="hu-HU" smtClean="0"/>
              <a:t>Mintacím szerkesztése</a:t>
            </a:r>
            <a:endParaRPr lang="en-US" dirty="0"/>
          </a:p>
        </p:txBody>
      </p:sp>
      <p:sp>
        <p:nvSpPr>
          <p:cNvPr id="3" name="Content Placeholder 2"/>
          <p:cNvSpPr>
            <a:spLocks noGrp="1"/>
          </p:cNvSpPr>
          <p:nvPr>
            <p:ph idx="1"/>
          </p:nvPr>
        </p:nvSpPr>
        <p:spPr>
          <a:xfrm>
            <a:off x="3957061" y="1595932"/>
            <a:ext cx="4297289" cy="5039783"/>
          </a:xfrm>
        </p:spPr>
        <p:txBody>
          <a:bodyPr anchor="ctr">
            <a:normAutofit/>
          </a:bodyPr>
          <a:lstStyle>
            <a:lvl1pPr>
              <a:defRPr sz="2205"/>
            </a:lvl1pPr>
            <a:lvl2pPr>
              <a:defRPr sz="1984"/>
            </a:lvl2pPr>
            <a:lvl3pPr>
              <a:defRPr sz="1764"/>
            </a:lvl3pPr>
            <a:lvl4pPr>
              <a:defRPr sz="1543"/>
            </a:lvl4pPr>
            <a:lvl5pPr>
              <a:defRPr sz="1543"/>
            </a:lvl5pPr>
            <a:lvl6pPr>
              <a:defRPr sz="1543"/>
            </a:lvl6pPr>
            <a:lvl7pPr>
              <a:defRPr sz="1543"/>
            </a:lvl7pPr>
            <a:lvl8pPr>
              <a:defRPr sz="1543"/>
            </a:lvl8pPr>
            <a:lvl9pPr>
              <a:defRPr sz="1543"/>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Text Placeholder 3"/>
          <p:cNvSpPr>
            <a:spLocks noGrp="1"/>
          </p:cNvSpPr>
          <p:nvPr>
            <p:ph type="body" sz="half" idx="2"/>
          </p:nvPr>
        </p:nvSpPr>
        <p:spPr>
          <a:xfrm>
            <a:off x="955191" y="3449453"/>
            <a:ext cx="2812810" cy="3191862"/>
          </a:xfrm>
        </p:spPr>
        <p:txBody>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7" name="Date Placeholder 4"/>
          <p:cNvSpPr>
            <a:spLocks noGrp="1"/>
          </p:cNvSpPr>
          <p:nvPr>
            <p:ph type="dt" sz="half" idx="10"/>
          </p:nvPr>
        </p:nvSpPr>
        <p:spPr/>
        <p:txBody>
          <a:bodyPr/>
          <a:lstStyle/>
          <a:p>
            <a:pPr>
              <a:defRPr/>
            </a:pPr>
            <a:endParaRPr lang="en-US" altLang="hu-HU"/>
          </a:p>
        </p:txBody>
      </p:sp>
      <p:sp>
        <p:nvSpPr>
          <p:cNvPr id="5" name="Footer Placeholder 5"/>
          <p:cNvSpPr>
            <a:spLocks noGrp="1"/>
          </p:cNvSpPr>
          <p:nvPr>
            <p:ph type="ftr" sz="quarter" idx="11"/>
          </p:nvPr>
        </p:nvSpPr>
        <p:spPr/>
        <p:txBody>
          <a:bodyPr/>
          <a:lstStyle/>
          <a:p>
            <a:pPr>
              <a:defRPr/>
            </a:pPr>
            <a:endParaRPr lang="en-US" altLang="hu-HU"/>
          </a:p>
        </p:txBody>
      </p:sp>
      <p:sp>
        <p:nvSpPr>
          <p:cNvPr id="6" name="Slide Number Placeholder 6"/>
          <p:cNvSpPr>
            <a:spLocks noGrp="1"/>
          </p:cNvSpPr>
          <p:nvPr>
            <p:ph type="sldNum" sz="quarter" idx="12"/>
          </p:nvPr>
        </p:nvSpPr>
        <p:spPr/>
        <p:txBody>
          <a:bodyPr/>
          <a:lstStyle/>
          <a:p>
            <a:pPr>
              <a:defRPr/>
            </a:pPr>
            <a:fld id="{B8EB2278-0C5D-44EC-80EB-A1D2261438C0}" type="slidenum">
              <a:rPr lang="en-US" altLang="hu-HU" smtClean="0"/>
              <a:pPr>
                <a:defRPr/>
              </a:pPr>
              <a:t>‹#›</a:t>
            </a:fld>
            <a:endParaRPr lang="en-US" altLang="hu-HU"/>
          </a:p>
        </p:txBody>
      </p:sp>
    </p:spTree>
    <p:extLst>
      <p:ext uri="{BB962C8B-B14F-4D97-AF65-F5344CB8AC3E}">
        <p14:creationId xmlns:p14="http://schemas.microsoft.com/office/powerpoint/2010/main" val="15683666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954326" y="2043903"/>
            <a:ext cx="4212028" cy="1735934"/>
          </a:xfrm>
        </p:spPr>
        <p:txBody>
          <a:bodyPr anchor="b">
            <a:normAutofit/>
          </a:bodyPr>
          <a:lstStyle>
            <a:lvl1pPr algn="l">
              <a:defRPr sz="3968" b="0"/>
            </a:lvl1pPr>
          </a:lstStyle>
          <a:p>
            <a:r>
              <a:rPr lang="hu-HU" smtClean="0"/>
              <a:t>Mintacím szerkesztése</a:t>
            </a:r>
            <a:endParaRPr lang="en-US" dirty="0"/>
          </a:p>
        </p:txBody>
      </p:sp>
      <p:sp>
        <p:nvSpPr>
          <p:cNvPr id="3" name="Picture Placeholder 2"/>
          <p:cNvSpPr>
            <a:spLocks noGrp="1" noChangeAspect="1"/>
          </p:cNvSpPr>
          <p:nvPr>
            <p:ph type="pic" idx="1"/>
          </p:nvPr>
        </p:nvSpPr>
        <p:spPr>
          <a:xfrm>
            <a:off x="5747541" y="1259946"/>
            <a:ext cx="2646853" cy="5039783"/>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764"/>
            </a:lvl1pPr>
            <a:lvl2pPr marL="503972" indent="0">
              <a:buNone/>
              <a:defRPr sz="1764"/>
            </a:lvl2pPr>
            <a:lvl3pPr marL="1007943" indent="0">
              <a:buNone/>
              <a:defRPr sz="1764"/>
            </a:lvl3pPr>
            <a:lvl4pPr marL="1511915" indent="0">
              <a:buNone/>
              <a:defRPr sz="1764"/>
            </a:lvl4pPr>
            <a:lvl5pPr marL="2015886" indent="0">
              <a:buNone/>
              <a:defRPr sz="1764"/>
            </a:lvl5pPr>
            <a:lvl6pPr marL="2519858" indent="0">
              <a:buNone/>
              <a:defRPr sz="1764"/>
            </a:lvl6pPr>
            <a:lvl7pPr marL="3023829" indent="0">
              <a:buNone/>
              <a:defRPr sz="1764"/>
            </a:lvl7pPr>
            <a:lvl8pPr marL="3527801" indent="0">
              <a:buNone/>
              <a:defRPr sz="1764"/>
            </a:lvl8pPr>
            <a:lvl9pPr marL="4031772" indent="0">
              <a:buNone/>
              <a:defRPr sz="1764"/>
            </a:lvl9pPr>
          </a:lstStyle>
          <a:p>
            <a:r>
              <a:rPr lang="hu-HU" smtClean="0"/>
              <a:t>Kép beszúrásához kattintson az ikonra</a:t>
            </a:r>
            <a:endParaRPr lang="en-US" dirty="0"/>
          </a:p>
        </p:txBody>
      </p:sp>
      <p:sp>
        <p:nvSpPr>
          <p:cNvPr id="4" name="Text Placeholder 3"/>
          <p:cNvSpPr>
            <a:spLocks noGrp="1"/>
          </p:cNvSpPr>
          <p:nvPr>
            <p:ph type="body" sz="half" idx="2"/>
          </p:nvPr>
        </p:nvSpPr>
        <p:spPr>
          <a:xfrm>
            <a:off x="955191" y="4031827"/>
            <a:ext cx="4205473" cy="1511935"/>
          </a:xfrm>
        </p:spPr>
        <p:txBody>
          <a:bodyPr>
            <a:normAutofit/>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5" name="Date Placeholder 4"/>
          <p:cNvSpPr>
            <a:spLocks noGrp="1"/>
          </p:cNvSpPr>
          <p:nvPr>
            <p:ph type="dt" sz="half" idx="10"/>
          </p:nvPr>
        </p:nvSpPr>
        <p:spPr/>
        <p:txBody>
          <a:bodyPr/>
          <a:lstStyle/>
          <a:p>
            <a:pPr>
              <a:defRPr/>
            </a:pPr>
            <a:endParaRPr lang="en-US" altLang="hu-HU"/>
          </a:p>
        </p:txBody>
      </p:sp>
      <p:sp>
        <p:nvSpPr>
          <p:cNvPr id="6" name="Footer Placeholder 5"/>
          <p:cNvSpPr>
            <a:spLocks noGrp="1"/>
          </p:cNvSpPr>
          <p:nvPr>
            <p:ph type="ftr" sz="quarter" idx="11"/>
          </p:nvPr>
        </p:nvSpPr>
        <p:spPr/>
        <p:txBody>
          <a:bodyPr/>
          <a:lstStyle/>
          <a:p>
            <a:pPr>
              <a:defRPr/>
            </a:pPr>
            <a:endParaRPr lang="en-US" altLang="hu-HU"/>
          </a:p>
        </p:txBody>
      </p:sp>
      <p:sp>
        <p:nvSpPr>
          <p:cNvPr id="7" name="Slide Number Placeholder 6"/>
          <p:cNvSpPr>
            <a:spLocks noGrp="1"/>
          </p:cNvSpPr>
          <p:nvPr>
            <p:ph type="sldNum" sz="quarter" idx="12"/>
          </p:nvPr>
        </p:nvSpPr>
        <p:spPr/>
        <p:txBody>
          <a:bodyPr/>
          <a:lstStyle/>
          <a:p>
            <a:pPr>
              <a:defRPr/>
            </a:pPr>
            <a:fld id="{C6253E59-C95E-4EEB-8A1B-52A05C1EF915}" type="slidenum">
              <a:rPr lang="en-US" altLang="hu-HU" smtClean="0"/>
              <a:pPr>
                <a:defRPr/>
              </a:pPr>
              <a:t>‹#›</a:t>
            </a:fld>
            <a:endParaRPr lang="en-US" altLang="hu-HU"/>
          </a:p>
        </p:txBody>
      </p:sp>
    </p:spTree>
    <p:extLst>
      <p:ext uri="{BB962C8B-B14F-4D97-AF65-F5344CB8AC3E}">
        <p14:creationId xmlns:p14="http://schemas.microsoft.com/office/powerpoint/2010/main" val="2073350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Panoráma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955194" y="5291758"/>
            <a:ext cx="7299156" cy="624724"/>
          </a:xfrm>
        </p:spPr>
        <p:txBody>
          <a:bodyPr anchor="b">
            <a:normAutofit/>
          </a:bodyPr>
          <a:lstStyle>
            <a:lvl1pPr algn="l">
              <a:defRPr sz="2646" b="0"/>
            </a:lvl1pPr>
          </a:lstStyle>
          <a:p>
            <a:r>
              <a:rPr lang="hu-HU" smtClean="0"/>
              <a:t>Mintacím szerkesztése</a:t>
            </a:r>
            <a:endParaRPr lang="en-US" dirty="0"/>
          </a:p>
        </p:txBody>
      </p:sp>
      <p:sp>
        <p:nvSpPr>
          <p:cNvPr id="3" name="Picture Placeholder 2"/>
          <p:cNvSpPr>
            <a:spLocks noGrp="1" noChangeAspect="1"/>
          </p:cNvSpPr>
          <p:nvPr>
            <p:ph type="pic" idx="1"/>
          </p:nvPr>
        </p:nvSpPr>
        <p:spPr>
          <a:xfrm>
            <a:off x="955192" y="755968"/>
            <a:ext cx="7299157" cy="401316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764"/>
            </a:lvl1pPr>
            <a:lvl2pPr marL="503972" indent="0">
              <a:buNone/>
              <a:defRPr sz="1764"/>
            </a:lvl2pPr>
            <a:lvl3pPr marL="1007943" indent="0">
              <a:buNone/>
              <a:defRPr sz="1764"/>
            </a:lvl3pPr>
            <a:lvl4pPr marL="1511915" indent="0">
              <a:buNone/>
              <a:defRPr sz="1764"/>
            </a:lvl4pPr>
            <a:lvl5pPr marL="2015886" indent="0">
              <a:buNone/>
              <a:defRPr sz="1764"/>
            </a:lvl5pPr>
            <a:lvl6pPr marL="2519858" indent="0">
              <a:buNone/>
              <a:defRPr sz="1764"/>
            </a:lvl6pPr>
            <a:lvl7pPr marL="3023829" indent="0">
              <a:buNone/>
              <a:defRPr sz="1764"/>
            </a:lvl7pPr>
            <a:lvl8pPr marL="3527801" indent="0">
              <a:buNone/>
              <a:defRPr sz="1764"/>
            </a:lvl8pPr>
            <a:lvl9pPr marL="4031772" indent="0">
              <a:buNone/>
              <a:defRPr sz="1764"/>
            </a:lvl9pPr>
          </a:lstStyle>
          <a:p>
            <a:r>
              <a:rPr lang="hu-HU" smtClean="0"/>
              <a:t>Kép beszúrásához kattintson az ikonra</a:t>
            </a:r>
            <a:endParaRPr lang="en-US" dirty="0"/>
          </a:p>
        </p:txBody>
      </p:sp>
      <p:sp>
        <p:nvSpPr>
          <p:cNvPr id="4" name="Text Placeholder 3"/>
          <p:cNvSpPr>
            <a:spLocks noGrp="1"/>
          </p:cNvSpPr>
          <p:nvPr>
            <p:ph type="body" sz="half" idx="2"/>
          </p:nvPr>
        </p:nvSpPr>
        <p:spPr>
          <a:xfrm>
            <a:off x="955193" y="5916482"/>
            <a:ext cx="7299155" cy="544226"/>
          </a:xfrm>
        </p:spPr>
        <p:txBody>
          <a:bodyPr>
            <a:normAutofit/>
          </a:bodyPr>
          <a:lstStyle>
            <a:lvl1pPr marL="0" indent="0">
              <a:buNone/>
              <a:defRPr sz="132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5" name="Date Placeholder 4"/>
          <p:cNvSpPr>
            <a:spLocks noGrp="1"/>
          </p:cNvSpPr>
          <p:nvPr>
            <p:ph type="dt" sz="half" idx="10"/>
          </p:nvPr>
        </p:nvSpPr>
        <p:spPr/>
        <p:txBody>
          <a:bodyPr/>
          <a:lstStyle/>
          <a:p>
            <a:pPr>
              <a:defRPr/>
            </a:pPr>
            <a:endParaRPr lang="en-US" altLang="hu-HU"/>
          </a:p>
        </p:txBody>
      </p:sp>
      <p:sp>
        <p:nvSpPr>
          <p:cNvPr id="6" name="Footer Placeholder 5"/>
          <p:cNvSpPr>
            <a:spLocks noGrp="1"/>
          </p:cNvSpPr>
          <p:nvPr>
            <p:ph type="ftr" sz="quarter" idx="11"/>
          </p:nvPr>
        </p:nvSpPr>
        <p:spPr/>
        <p:txBody>
          <a:bodyPr/>
          <a:lstStyle/>
          <a:p>
            <a:pPr>
              <a:defRPr/>
            </a:pPr>
            <a:endParaRPr lang="en-US" altLang="hu-HU"/>
          </a:p>
        </p:txBody>
      </p:sp>
      <p:sp>
        <p:nvSpPr>
          <p:cNvPr id="7" name="Slide Number Placeholder 6"/>
          <p:cNvSpPr>
            <a:spLocks noGrp="1"/>
          </p:cNvSpPr>
          <p:nvPr>
            <p:ph type="sldNum" sz="quarter" idx="12"/>
          </p:nvPr>
        </p:nvSpPr>
        <p:spPr/>
        <p:txBody>
          <a:bodyPr/>
          <a:lstStyle/>
          <a:p>
            <a:pPr>
              <a:defRPr/>
            </a:pPr>
            <a:fld id="{5757CAB1-B8BA-46FE-9065-0AC4737E6F9D}" type="slidenum">
              <a:rPr lang="en-US" altLang="hu-HU" smtClean="0"/>
              <a:pPr>
                <a:defRPr/>
              </a:pPr>
              <a:t>‹#›</a:t>
            </a:fld>
            <a:endParaRPr lang="en-US" altLang="hu-HU"/>
          </a:p>
        </p:txBody>
      </p:sp>
    </p:spTree>
    <p:extLst>
      <p:ext uri="{BB962C8B-B14F-4D97-AF65-F5344CB8AC3E}">
        <p14:creationId xmlns:p14="http://schemas.microsoft.com/office/powerpoint/2010/main" val="12171997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ím és képaláírás">
    <p:spTree>
      <p:nvGrpSpPr>
        <p:cNvPr id="1" name=""/>
        <p:cNvGrpSpPr/>
        <p:nvPr/>
      </p:nvGrpSpPr>
      <p:grpSpPr>
        <a:xfrm>
          <a:off x="0" y="0"/>
          <a:ext cx="0" cy="0"/>
          <a:chOff x="0" y="0"/>
          <a:chExt cx="0" cy="0"/>
        </a:xfrm>
      </p:grpSpPr>
      <p:sp>
        <p:nvSpPr>
          <p:cNvPr id="2" name="Title 1"/>
          <p:cNvSpPr>
            <a:spLocks noGrp="1"/>
          </p:cNvSpPr>
          <p:nvPr>
            <p:ph type="title"/>
          </p:nvPr>
        </p:nvSpPr>
        <p:spPr>
          <a:xfrm>
            <a:off x="955192" y="1595931"/>
            <a:ext cx="7299157" cy="2183906"/>
          </a:xfrm>
        </p:spPr>
        <p:txBody>
          <a:bodyPr/>
          <a:lstStyle>
            <a:lvl1pPr>
              <a:defRPr sz="5291"/>
            </a:lvl1pPr>
          </a:lstStyle>
          <a:p>
            <a:r>
              <a:rPr lang="hu-HU" smtClean="0"/>
              <a:t>Mintacím szerkesztése</a:t>
            </a:r>
            <a:endParaRPr lang="en-US" dirty="0"/>
          </a:p>
        </p:txBody>
      </p:sp>
      <p:sp>
        <p:nvSpPr>
          <p:cNvPr id="8" name="Text Placeholder 3"/>
          <p:cNvSpPr>
            <a:spLocks noGrp="1"/>
          </p:cNvSpPr>
          <p:nvPr>
            <p:ph type="body" sz="half" idx="2"/>
          </p:nvPr>
        </p:nvSpPr>
        <p:spPr>
          <a:xfrm>
            <a:off x="955192" y="4031827"/>
            <a:ext cx="7299157" cy="2603888"/>
          </a:xfrm>
        </p:spPr>
        <p:txBody>
          <a:bodyPr anchor="ctr">
            <a:normAutofit/>
          </a:bodyPr>
          <a:lstStyle>
            <a:lvl1pPr marL="0" indent="0">
              <a:buNone/>
              <a:defRPr sz="1984"/>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4" name="Date Placeholder 3"/>
          <p:cNvSpPr>
            <a:spLocks noGrp="1"/>
          </p:cNvSpPr>
          <p:nvPr>
            <p:ph type="dt" sz="half" idx="10"/>
          </p:nvPr>
        </p:nvSpPr>
        <p:spPr/>
        <p:txBody>
          <a:bodyPr/>
          <a:lstStyle/>
          <a:p>
            <a:pPr>
              <a:defRPr/>
            </a:pPr>
            <a:endParaRPr lang="en-US" altLang="hu-HU"/>
          </a:p>
        </p:txBody>
      </p:sp>
      <p:sp>
        <p:nvSpPr>
          <p:cNvPr id="5" name="Footer Placeholder 4"/>
          <p:cNvSpPr>
            <a:spLocks noGrp="1"/>
          </p:cNvSpPr>
          <p:nvPr>
            <p:ph type="ftr" sz="quarter" idx="11"/>
          </p:nvPr>
        </p:nvSpPr>
        <p:spPr/>
        <p:txBody>
          <a:bodyPr/>
          <a:lstStyle/>
          <a:p>
            <a:pPr>
              <a:defRPr/>
            </a:pPr>
            <a:endParaRPr lang="en-US" altLang="hu-HU"/>
          </a:p>
        </p:txBody>
      </p:sp>
      <p:sp>
        <p:nvSpPr>
          <p:cNvPr id="6" name="Slide Number Placeholder 5"/>
          <p:cNvSpPr>
            <a:spLocks noGrp="1"/>
          </p:cNvSpPr>
          <p:nvPr>
            <p:ph type="sldNum" sz="quarter" idx="12"/>
          </p:nvPr>
        </p:nvSpPr>
        <p:spPr/>
        <p:txBody>
          <a:bodyPr/>
          <a:lstStyle/>
          <a:p>
            <a:pPr>
              <a:defRPr/>
            </a:pPr>
            <a:fld id="{5757CAB1-B8BA-46FE-9065-0AC4737E6F9D}" type="slidenum">
              <a:rPr lang="en-US" altLang="hu-HU" smtClean="0"/>
              <a:pPr>
                <a:defRPr/>
              </a:pPr>
              <a:t>‹#›</a:t>
            </a:fld>
            <a:endParaRPr lang="en-US" altLang="hu-HU"/>
          </a:p>
        </p:txBody>
      </p:sp>
    </p:spTree>
    <p:extLst>
      <p:ext uri="{BB962C8B-B14F-4D97-AF65-F5344CB8AC3E}">
        <p14:creationId xmlns:p14="http://schemas.microsoft.com/office/powerpoint/2010/main" val="2721356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955194" y="3154532"/>
            <a:ext cx="7299156" cy="2111646"/>
          </a:xfrm>
        </p:spPr>
        <p:txBody>
          <a:bodyPr anchor="b"/>
          <a:lstStyle>
            <a:lvl1pPr algn="l">
              <a:defRPr sz="4409" b="0" cap="none"/>
            </a:lvl1pPr>
          </a:lstStyle>
          <a:p>
            <a:r>
              <a:rPr lang="hu-HU" smtClean="0"/>
              <a:t>Mintacím szerkesztése</a:t>
            </a:r>
            <a:endParaRPr lang="en-US" dirty="0"/>
          </a:p>
        </p:txBody>
      </p:sp>
      <p:sp>
        <p:nvSpPr>
          <p:cNvPr id="3" name="Text Placeholder 2"/>
          <p:cNvSpPr>
            <a:spLocks noGrp="1"/>
          </p:cNvSpPr>
          <p:nvPr>
            <p:ph type="body" idx="1"/>
          </p:nvPr>
        </p:nvSpPr>
        <p:spPr>
          <a:xfrm>
            <a:off x="955192" y="5266178"/>
            <a:ext cx="7299157" cy="948432"/>
          </a:xfrm>
        </p:spPr>
        <p:txBody>
          <a:bodyPr anchor="t"/>
          <a:lstStyle>
            <a:lvl1pPr marL="0" indent="0" algn="l">
              <a:buNone/>
              <a:defRPr sz="2205" cap="all">
                <a:solidFill>
                  <a:schemeClr val="bg2">
                    <a:lumMod val="40000"/>
                    <a:lumOff val="60000"/>
                  </a:schemeClr>
                </a:solidFill>
              </a:defRPr>
            </a:lvl1pPr>
            <a:lvl2pPr marL="503972" indent="0">
              <a:buNone/>
              <a:defRPr sz="1984">
                <a:solidFill>
                  <a:schemeClr val="tx1">
                    <a:tint val="75000"/>
                  </a:schemeClr>
                </a:solidFill>
              </a:defRPr>
            </a:lvl2pPr>
            <a:lvl3pPr marL="1007943" indent="0">
              <a:buNone/>
              <a:defRPr sz="1764">
                <a:solidFill>
                  <a:schemeClr val="tx1">
                    <a:tint val="75000"/>
                  </a:schemeClr>
                </a:solidFill>
              </a:defRPr>
            </a:lvl3pPr>
            <a:lvl4pPr marL="1511915" indent="0">
              <a:buNone/>
              <a:defRPr sz="1543">
                <a:solidFill>
                  <a:schemeClr val="tx1">
                    <a:tint val="75000"/>
                  </a:schemeClr>
                </a:solidFill>
              </a:defRPr>
            </a:lvl4pPr>
            <a:lvl5pPr marL="2015886" indent="0">
              <a:buNone/>
              <a:defRPr sz="1543">
                <a:solidFill>
                  <a:schemeClr val="tx1">
                    <a:tint val="75000"/>
                  </a:schemeClr>
                </a:solidFill>
              </a:defRPr>
            </a:lvl5pPr>
            <a:lvl6pPr marL="2519858" indent="0">
              <a:buNone/>
              <a:defRPr sz="1543">
                <a:solidFill>
                  <a:schemeClr val="tx1">
                    <a:tint val="75000"/>
                  </a:schemeClr>
                </a:solidFill>
              </a:defRPr>
            </a:lvl6pPr>
            <a:lvl7pPr marL="3023829" indent="0">
              <a:buNone/>
              <a:defRPr sz="1543">
                <a:solidFill>
                  <a:schemeClr val="tx1">
                    <a:tint val="75000"/>
                  </a:schemeClr>
                </a:solidFill>
              </a:defRPr>
            </a:lvl7pPr>
            <a:lvl8pPr marL="3527801" indent="0">
              <a:buNone/>
              <a:defRPr sz="1543">
                <a:solidFill>
                  <a:schemeClr val="tx1">
                    <a:tint val="75000"/>
                  </a:schemeClr>
                </a:solidFill>
              </a:defRPr>
            </a:lvl8pPr>
            <a:lvl9pPr marL="4031772" indent="0">
              <a:buNone/>
              <a:defRPr sz="1543">
                <a:solidFill>
                  <a:schemeClr val="tx1">
                    <a:tint val="75000"/>
                  </a:schemeClr>
                </a:solidFill>
              </a:defRPr>
            </a:lvl9pPr>
          </a:lstStyle>
          <a:p>
            <a:pPr lvl="0"/>
            <a:r>
              <a:rPr lang="hu-HU" smtClean="0"/>
              <a:t>Mintaszöveg szerkesztése</a:t>
            </a:r>
          </a:p>
        </p:txBody>
      </p:sp>
      <p:sp>
        <p:nvSpPr>
          <p:cNvPr id="4" name="Date Placeholder 3"/>
          <p:cNvSpPr>
            <a:spLocks noGrp="1"/>
          </p:cNvSpPr>
          <p:nvPr>
            <p:ph type="dt" sz="half" idx="10"/>
          </p:nvPr>
        </p:nvSpPr>
        <p:spPr/>
        <p:txBody>
          <a:bodyPr/>
          <a:lstStyle>
            <a:lvl1pPr>
              <a:defRPr/>
            </a:lvl1pPr>
          </a:lstStyle>
          <a:p>
            <a:pPr>
              <a:defRPr/>
            </a:pPr>
            <a:endParaRPr lang="en-US" altLang="hu-HU"/>
          </a:p>
        </p:txBody>
      </p:sp>
      <p:sp>
        <p:nvSpPr>
          <p:cNvPr id="5" name="Footer Placeholder 4"/>
          <p:cNvSpPr>
            <a:spLocks noGrp="1"/>
          </p:cNvSpPr>
          <p:nvPr>
            <p:ph type="ftr" sz="quarter" idx="11"/>
          </p:nvPr>
        </p:nvSpPr>
        <p:spPr/>
        <p:txBody>
          <a:bodyPr/>
          <a:lstStyle>
            <a:lvl1pPr>
              <a:defRPr/>
            </a:lvl1pPr>
          </a:lstStyle>
          <a:p>
            <a:pPr>
              <a:defRPr/>
            </a:pPr>
            <a:endParaRPr lang="en-US" altLang="hu-HU"/>
          </a:p>
        </p:txBody>
      </p:sp>
      <p:sp>
        <p:nvSpPr>
          <p:cNvPr id="6" name="Slide Number Placeholder 5"/>
          <p:cNvSpPr>
            <a:spLocks noGrp="1"/>
          </p:cNvSpPr>
          <p:nvPr>
            <p:ph type="sldNum" sz="quarter" idx="12"/>
          </p:nvPr>
        </p:nvSpPr>
        <p:spPr/>
        <p:txBody>
          <a:bodyPr/>
          <a:lstStyle>
            <a:lvl1pPr>
              <a:defRPr/>
            </a:lvl1pPr>
          </a:lstStyle>
          <a:p>
            <a:pPr>
              <a:defRPr/>
            </a:pPr>
            <a:fld id="{846E452E-5160-48CE-BBF5-415B18F20110}" type="slidenum">
              <a:rPr lang="en-US" altLang="hu-HU"/>
              <a:pPr>
                <a:defRPr/>
              </a:pPr>
              <a:t>‹#›</a:t>
            </a:fld>
            <a:endParaRPr lang="en-US" altLang="hu-HU"/>
          </a:p>
        </p:txBody>
      </p:sp>
    </p:spTree>
    <p:extLst>
      <p:ext uri="{BB962C8B-B14F-4D97-AF65-F5344CB8AC3E}">
        <p14:creationId xmlns:p14="http://schemas.microsoft.com/office/powerpoint/2010/main" val="10061280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Idézet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302422" y="1595931"/>
            <a:ext cx="6615740" cy="2561090"/>
          </a:xfrm>
        </p:spPr>
        <p:txBody>
          <a:bodyPr/>
          <a:lstStyle>
            <a:lvl1pPr>
              <a:defRPr sz="5291"/>
            </a:lvl1pPr>
          </a:lstStyle>
          <a:p>
            <a:r>
              <a:rPr lang="hu-HU" smtClean="0"/>
              <a:t>Mintacím szerkesztése</a:t>
            </a:r>
            <a:endParaRPr lang="en-US" dirty="0"/>
          </a:p>
        </p:txBody>
      </p:sp>
      <p:sp>
        <p:nvSpPr>
          <p:cNvPr id="11" name="Text Placeholder 3"/>
          <p:cNvSpPr>
            <a:spLocks noGrp="1"/>
          </p:cNvSpPr>
          <p:nvPr>
            <p:ph type="body" sz="half" idx="14"/>
          </p:nvPr>
        </p:nvSpPr>
        <p:spPr>
          <a:xfrm>
            <a:off x="1596515" y="4157021"/>
            <a:ext cx="6020549" cy="377183"/>
          </a:xfrm>
        </p:spPr>
        <p:txBody>
          <a:bodyPr vert="horz" lIns="91440" tIns="45720" rIns="91440" bIns="45720" rtlCol="0" anchor="t">
            <a:normAutofit/>
          </a:bodyPr>
          <a:lstStyle>
            <a:lvl1pPr marL="0" indent="0">
              <a:buNone/>
              <a:defRPr lang="en-US" sz="1543" b="0" i="0" kern="1200" cap="small" dirty="0">
                <a:solidFill>
                  <a:schemeClr val="bg2">
                    <a:lumMod val="40000"/>
                    <a:lumOff val="60000"/>
                  </a:schemeClr>
                </a:solidFill>
                <a:latin typeface="+mj-lt"/>
                <a:ea typeface="+mj-ea"/>
                <a:cs typeface="+mj-cs"/>
              </a:defRPr>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marL="0" lvl="0" indent="0">
              <a:buNone/>
            </a:pPr>
            <a:r>
              <a:rPr lang="hu-HU" smtClean="0"/>
              <a:t>Mintaszöveg szerkesztése</a:t>
            </a:r>
          </a:p>
        </p:txBody>
      </p:sp>
      <p:sp>
        <p:nvSpPr>
          <p:cNvPr id="10" name="Text Placeholder 3"/>
          <p:cNvSpPr>
            <a:spLocks noGrp="1"/>
          </p:cNvSpPr>
          <p:nvPr>
            <p:ph type="body" sz="half" idx="2"/>
          </p:nvPr>
        </p:nvSpPr>
        <p:spPr>
          <a:xfrm>
            <a:off x="955192" y="4795793"/>
            <a:ext cx="7299157" cy="1847921"/>
          </a:xfrm>
        </p:spPr>
        <p:txBody>
          <a:bodyPr anchor="ctr">
            <a:normAutofit/>
          </a:bodyPr>
          <a:lstStyle>
            <a:lvl1pPr marL="0" indent="0">
              <a:buNone/>
              <a:defRPr sz="1984"/>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4" name="Date Placeholder 3"/>
          <p:cNvSpPr>
            <a:spLocks noGrp="1"/>
          </p:cNvSpPr>
          <p:nvPr>
            <p:ph type="dt" sz="half" idx="10"/>
          </p:nvPr>
        </p:nvSpPr>
        <p:spPr/>
        <p:txBody>
          <a:bodyPr/>
          <a:lstStyle/>
          <a:p>
            <a:pPr>
              <a:defRPr/>
            </a:pPr>
            <a:endParaRPr lang="en-US" altLang="hu-HU"/>
          </a:p>
        </p:txBody>
      </p:sp>
      <p:sp>
        <p:nvSpPr>
          <p:cNvPr id="5" name="Footer Placeholder 4"/>
          <p:cNvSpPr>
            <a:spLocks noGrp="1"/>
          </p:cNvSpPr>
          <p:nvPr>
            <p:ph type="ftr" sz="quarter" idx="11"/>
          </p:nvPr>
        </p:nvSpPr>
        <p:spPr/>
        <p:txBody>
          <a:bodyPr/>
          <a:lstStyle/>
          <a:p>
            <a:pPr>
              <a:defRPr/>
            </a:pPr>
            <a:endParaRPr lang="en-US" altLang="hu-HU"/>
          </a:p>
        </p:txBody>
      </p:sp>
      <p:sp>
        <p:nvSpPr>
          <p:cNvPr id="6" name="Slide Number Placeholder 5"/>
          <p:cNvSpPr>
            <a:spLocks noGrp="1"/>
          </p:cNvSpPr>
          <p:nvPr>
            <p:ph type="sldNum" sz="quarter" idx="12"/>
          </p:nvPr>
        </p:nvSpPr>
        <p:spPr/>
        <p:txBody>
          <a:bodyPr/>
          <a:lstStyle/>
          <a:p>
            <a:pPr>
              <a:defRPr/>
            </a:pPr>
            <a:fld id="{5757CAB1-B8BA-46FE-9065-0AC4737E6F9D}" type="slidenum">
              <a:rPr lang="en-US" altLang="hu-HU" smtClean="0"/>
              <a:pPr>
                <a:defRPr/>
              </a:pPr>
              <a:t>‹#›</a:t>
            </a:fld>
            <a:endParaRPr lang="en-US" altLang="hu-HU"/>
          </a:p>
        </p:txBody>
      </p:sp>
      <p:sp>
        <p:nvSpPr>
          <p:cNvPr id="12" name="TextBox 11"/>
          <p:cNvSpPr txBox="1"/>
          <p:nvPr/>
        </p:nvSpPr>
        <p:spPr>
          <a:xfrm>
            <a:off x="742925" y="1070627"/>
            <a:ext cx="663212" cy="216181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3448" dirty="0"/>
              <a:t>“</a:t>
            </a:r>
          </a:p>
        </p:txBody>
      </p:sp>
      <p:sp>
        <p:nvSpPr>
          <p:cNvPr id="15" name="TextBox 14"/>
          <p:cNvSpPr txBox="1"/>
          <p:nvPr/>
        </p:nvSpPr>
        <p:spPr>
          <a:xfrm>
            <a:off x="7716673" y="2881216"/>
            <a:ext cx="663212" cy="216181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3448" dirty="0"/>
              <a:t>”</a:t>
            </a:r>
          </a:p>
        </p:txBody>
      </p:sp>
    </p:spTree>
    <p:extLst>
      <p:ext uri="{BB962C8B-B14F-4D97-AF65-F5344CB8AC3E}">
        <p14:creationId xmlns:p14="http://schemas.microsoft.com/office/powerpoint/2010/main" val="6844376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Névkártya">
    <p:spTree>
      <p:nvGrpSpPr>
        <p:cNvPr id="1" name=""/>
        <p:cNvGrpSpPr/>
        <p:nvPr/>
      </p:nvGrpSpPr>
      <p:grpSpPr>
        <a:xfrm>
          <a:off x="0" y="0"/>
          <a:ext cx="0" cy="0"/>
          <a:chOff x="0" y="0"/>
          <a:chExt cx="0" cy="0"/>
        </a:xfrm>
      </p:grpSpPr>
      <p:sp>
        <p:nvSpPr>
          <p:cNvPr id="2" name="Title 1"/>
          <p:cNvSpPr>
            <a:spLocks noGrp="1"/>
          </p:cNvSpPr>
          <p:nvPr>
            <p:ph type="title"/>
          </p:nvPr>
        </p:nvSpPr>
        <p:spPr>
          <a:xfrm>
            <a:off x="955191" y="3443853"/>
            <a:ext cx="7299159" cy="1822325"/>
          </a:xfrm>
        </p:spPr>
        <p:txBody>
          <a:bodyPr anchor="b"/>
          <a:lstStyle>
            <a:lvl1pPr algn="l">
              <a:defRPr sz="4409" b="0" cap="none"/>
            </a:lvl1pPr>
          </a:lstStyle>
          <a:p>
            <a:r>
              <a:rPr lang="hu-HU" smtClean="0"/>
              <a:t>Mintacím szerkesztése</a:t>
            </a:r>
            <a:endParaRPr lang="en-US" dirty="0"/>
          </a:p>
        </p:txBody>
      </p:sp>
      <p:sp>
        <p:nvSpPr>
          <p:cNvPr id="3" name="Text Placeholder 2"/>
          <p:cNvSpPr>
            <a:spLocks noGrp="1"/>
          </p:cNvSpPr>
          <p:nvPr>
            <p:ph type="body" idx="1"/>
          </p:nvPr>
        </p:nvSpPr>
        <p:spPr>
          <a:xfrm>
            <a:off x="955192" y="5266178"/>
            <a:ext cx="7299157" cy="948432"/>
          </a:xfrm>
        </p:spPr>
        <p:txBody>
          <a:bodyPr anchor="t"/>
          <a:lstStyle>
            <a:lvl1pPr marL="0" indent="0" algn="l">
              <a:buNone/>
              <a:defRPr sz="2205" cap="none">
                <a:solidFill>
                  <a:schemeClr val="bg2">
                    <a:lumMod val="40000"/>
                    <a:lumOff val="60000"/>
                  </a:schemeClr>
                </a:solidFill>
              </a:defRPr>
            </a:lvl1pPr>
            <a:lvl2pPr marL="503972" indent="0">
              <a:buNone/>
              <a:defRPr sz="1984">
                <a:solidFill>
                  <a:schemeClr val="tx1">
                    <a:tint val="75000"/>
                  </a:schemeClr>
                </a:solidFill>
              </a:defRPr>
            </a:lvl2pPr>
            <a:lvl3pPr marL="1007943" indent="0">
              <a:buNone/>
              <a:defRPr sz="1764">
                <a:solidFill>
                  <a:schemeClr val="tx1">
                    <a:tint val="75000"/>
                  </a:schemeClr>
                </a:solidFill>
              </a:defRPr>
            </a:lvl3pPr>
            <a:lvl4pPr marL="1511915" indent="0">
              <a:buNone/>
              <a:defRPr sz="1543">
                <a:solidFill>
                  <a:schemeClr val="tx1">
                    <a:tint val="75000"/>
                  </a:schemeClr>
                </a:solidFill>
              </a:defRPr>
            </a:lvl4pPr>
            <a:lvl5pPr marL="2015886" indent="0">
              <a:buNone/>
              <a:defRPr sz="1543">
                <a:solidFill>
                  <a:schemeClr val="tx1">
                    <a:tint val="75000"/>
                  </a:schemeClr>
                </a:solidFill>
              </a:defRPr>
            </a:lvl5pPr>
            <a:lvl6pPr marL="2519858" indent="0">
              <a:buNone/>
              <a:defRPr sz="1543">
                <a:solidFill>
                  <a:schemeClr val="tx1">
                    <a:tint val="75000"/>
                  </a:schemeClr>
                </a:solidFill>
              </a:defRPr>
            </a:lvl6pPr>
            <a:lvl7pPr marL="3023829" indent="0">
              <a:buNone/>
              <a:defRPr sz="1543">
                <a:solidFill>
                  <a:schemeClr val="tx1">
                    <a:tint val="75000"/>
                  </a:schemeClr>
                </a:solidFill>
              </a:defRPr>
            </a:lvl7pPr>
            <a:lvl8pPr marL="3527801" indent="0">
              <a:buNone/>
              <a:defRPr sz="1543">
                <a:solidFill>
                  <a:schemeClr val="tx1">
                    <a:tint val="75000"/>
                  </a:schemeClr>
                </a:solidFill>
              </a:defRPr>
            </a:lvl8pPr>
            <a:lvl9pPr marL="4031772" indent="0">
              <a:buNone/>
              <a:defRPr sz="1543">
                <a:solidFill>
                  <a:schemeClr val="tx1">
                    <a:tint val="75000"/>
                  </a:schemeClr>
                </a:solidFill>
              </a:defRPr>
            </a:lvl9pPr>
          </a:lstStyle>
          <a:p>
            <a:pPr lvl="0"/>
            <a:r>
              <a:rPr lang="hu-HU" smtClean="0"/>
              <a:t>Mintaszöveg szerkesztése</a:t>
            </a:r>
          </a:p>
        </p:txBody>
      </p:sp>
      <p:sp>
        <p:nvSpPr>
          <p:cNvPr id="4" name="Date Placeholder 3"/>
          <p:cNvSpPr>
            <a:spLocks noGrp="1"/>
          </p:cNvSpPr>
          <p:nvPr>
            <p:ph type="dt" sz="half" idx="10"/>
          </p:nvPr>
        </p:nvSpPr>
        <p:spPr/>
        <p:txBody>
          <a:bodyPr/>
          <a:lstStyle/>
          <a:p>
            <a:pPr>
              <a:defRPr/>
            </a:pPr>
            <a:endParaRPr lang="en-US" altLang="hu-HU"/>
          </a:p>
        </p:txBody>
      </p:sp>
      <p:sp>
        <p:nvSpPr>
          <p:cNvPr id="5" name="Footer Placeholder 4"/>
          <p:cNvSpPr>
            <a:spLocks noGrp="1"/>
          </p:cNvSpPr>
          <p:nvPr>
            <p:ph type="ftr" sz="quarter" idx="11"/>
          </p:nvPr>
        </p:nvSpPr>
        <p:spPr/>
        <p:txBody>
          <a:bodyPr/>
          <a:lstStyle/>
          <a:p>
            <a:pPr>
              <a:defRPr/>
            </a:pPr>
            <a:endParaRPr lang="en-US" altLang="hu-HU"/>
          </a:p>
        </p:txBody>
      </p:sp>
      <p:sp>
        <p:nvSpPr>
          <p:cNvPr id="6" name="Slide Number Placeholder 5"/>
          <p:cNvSpPr>
            <a:spLocks noGrp="1"/>
          </p:cNvSpPr>
          <p:nvPr>
            <p:ph type="sldNum" sz="quarter" idx="12"/>
          </p:nvPr>
        </p:nvSpPr>
        <p:spPr/>
        <p:txBody>
          <a:bodyPr/>
          <a:lstStyle/>
          <a:p>
            <a:pPr>
              <a:defRPr/>
            </a:pPr>
            <a:fld id="{5757CAB1-B8BA-46FE-9065-0AC4737E6F9D}" type="slidenum">
              <a:rPr lang="en-US" altLang="hu-HU" smtClean="0"/>
              <a:pPr>
                <a:defRPr/>
              </a:pPr>
              <a:t>‹#›</a:t>
            </a:fld>
            <a:endParaRPr lang="en-US" altLang="hu-HU"/>
          </a:p>
        </p:txBody>
      </p:sp>
    </p:spTree>
    <p:extLst>
      <p:ext uri="{BB962C8B-B14F-4D97-AF65-F5344CB8AC3E}">
        <p14:creationId xmlns:p14="http://schemas.microsoft.com/office/powerpoint/2010/main" val="37741025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hasá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630"/>
            </a:lvl1pPr>
          </a:lstStyle>
          <a:p>
            <a:r>
              <a:rPr lang="hu-HU" smtClean="0"/>
              <a:t>Mintacím szerkesztése</a:t>
            </a:r>
            <a:endParaRPr lang="en-US" dirty="0"/>
          </a:p>
        </p:txBody>
      </p:sp>
      <p:sp>
        <p:nvSpPr>
          <p:cNvPr id="3" name="Text Placeholder 2"/>
          <p:cNvSpPr>
            <a:spLocks noGrp="1"/>
          </p:cNvSpPr>
          <p:nvPr>
            <p:ph type="body" idx="1"/>
          </p:nvPr>
        </p:nvSpPr>
        <p:spPr>
          <a:xfrm>
            <a:off x="523472" y="2183906"/>
            <a:ext cx="2437171"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16" name="Text Placeholder 3"/>
          <p:cNvSpPr>
            <a:spLocks noGrp="1"/>
          </p:cNvSpPr>
          <p:nvPr>
            <p:ph type="body" sz="half" idx="15"/>
          </p:nvPr>
        </p:nvSpPr>
        <p:spPr>
          <a:xfrm>
            <a:off x="539612" y="2939874"/>
            <a:ext cx="2421030" cy="3956580"/>
          </a:xfrm>
        </p:spPr>
        <p:txBody>
          <a:bodyPr anchor="t">
            <a:normAutofit/>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5" name="Text Placeholder 4"/>
          <p:cNvSpPr>
            <a:spLocks noGrp="1"/>
          </p:cNvSpPr>
          <p:nvPr>
            <p:ph type="body" sz="quarter" idx="3"/>
          </p:nvPr>
        </p:nvSpPr>
        <p:spPr>
          <a:xfrm>
            <a:off x="3211936" y="2183906"/>
            <a:ext cx="2428383"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19" name="Text Placeholder 3"/>
          <p:cNvSpPr>
            <a:spLocks noGrp="1"/>
          </p:cNvSpPr>
          <p:nvPr>
            <p:ph type="body" sz="half" idx="16"/>
          </p:nvPr>
        </p:nvSpPr>
        <p:spPr>
          <a:xfrm>
            <a:off x="3203207" y="2939874"/>
            <a:ext cx="2437111" cy="3956580"/>
          </a:xfrm>
        </p:spPr>
        <p:txBody>
          <a:bodyPr anchor="t">
            <a:normAutofit/>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14" name="Text Placeholder 4"/>
          <p:cNvSpPr>
            <a:spLocks noGrp="1"/>
          </p:cNvSpPr>
          <p:nvPr>
            <p:ph type="body" sz="quarter" idx="13"/>
          </p:nvPr>
        </p:nvSpPr>
        <p:spPr>
          <a:xfrm>
            <a:off x="5892400" y="2183906"/>
            <a:ext cx="2424970"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20" name="Text Placeholder 3"/>
          <p:cNvSpPr>
            <a:spLocks noGrp="1"/>
          </p:cNvSpPr>
          <p:nvPr>
            <p:ph type="body" sz="half" idx="17"/>
          </p:nvPr>
        </p:nvSpPr>
        <p:spPr>
          <a:xfrm>
            <a:off x="5892400" y="2939874"/>
            <a:ext cx="2424970" cy="3956580"/>
          </a:xfrm>
        </p:spPr>
        <p:txBody>
          <a:bodyPr anchor="t">
            <a:normAutofit/>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cxnSp>
        <p:nvCxnSpPr>
          <p:cNvPr id="17" name="Straight Connector 16"/>
          <p:cNvCxnSpPr/>
          <p:nvPr/>
        </p:nvCxnSpPr>
        <p:spPr>
          <a:xfrm>
            <a:off x="3081662" y="2351899"/>
            <a:ext cx="0" cy="436781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758028" y="2351899"/>
            <a:ext cx="0" cy="437275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ltLang="hu-HU"/>
          </a:p>
        </p:txBody>
      </p:sp>
      <p:sp>
        <p:nvSpPr>
          <p:cNvPr id="4" name="Footer Placeholder 4"/>
          <p:cNvSpPr>
            <a:spLocks noGrp="1"/>
          </p:cNvSpPr>
          <p:nvPr>
            <p:ph type="ftr" sz="quarter" idx="11"/>
          </p:nvPr>
        </p:nvSpPr>
        <p:spPr/>
        <p:txBody>
          <a:bodyPr/>
          <a:lstStyle/>
          <a:p>
            <a:pPr>
              <a:defRPr/>
            </a:pPr>
            <a:endParaRPr lang="en-US" altLang="hu-HU"/>
          </a:p>
        </p:txBody>
      </p:sp>
      <p:sp>
        <p:nvSpPr>
          <p:cNvPr id="6" name="Slide Number Placeholder 5"/>
          <p:cNvSpPr>
            <a:spLocks noGrp="1"/>
          </p:cNvSpPr>
          <p:nvPr>
            <p:ph type="sldNum" sz="quarter" idx="12"/>
          </p:nvPr>
        </p:nvSpPr>
        <p:spPr/>
        <p:txBody>
          <a:bodyPr/>
          <a:lstStyle/>
          <a:p>
            <a:pPr>
              <a:defRPr/>
            </a:pPr>
            <a:fld id="{5757CAB1-B8BA-46FE-9065-0AC4737E6F9D}" type="slidenum">
              <a:rPr lang="en-US" altLang="hu-HU" smtClean="0"/>
              <a:pPr>
                <a:defRPr/>
              </a:pPr>
              <a:t>‹#›</a:t>
            </a:fld>
            <a:endParaRPr lang="en-US" altLang="hu-HU"/>
          </a:p>
        </p:txBody>
      </p:sp>
    </p:spTree>
    <p:extLst>
      <p:ext uri="{BB962C8B-B14F-4D97-AF65-F5344CB8AC3E}">
        <p14:creationId xmlns:p14="http://schemas.microsoft.com/office/powerpoint/2010/main" val="40471023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3 képhasáb">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630"/>
            </a:lvl1pPr>
          </a:lstStyle>
          <a:p>
            <a:r>
              <a:rPr lang="hu-HU" smtClean="0"/>
              <a:t>Mintacím szerkesztése</a:t>
            </a:r>
            <a:endParaRPr lang="en-US" dirty="0"/>
          </a:p>
        </p:txBody>
      </p:sp>
      <p:sp>
        <p:nvSpPr>
          <p:cNvPr id="3" name="Text Placeholder 2"/>
          <p:cNvSpPr>
            <a:spLocks noGrp="1"/>
          </p:cNvSpPr>
          <p:nvPr>
            <p:ph type="body" idx="1"/>
          </p:nvPr>
        </p:nvSpPr>
        <p:spPr>
          <a:xfrm>
            <a:off x="539612" y="4685884"/>
            <a:ext cx="2431534"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29" name="Picture Placeholder 2"/>
          <p:cNvSpPr>
            <a:spLocks noGrp="1" noChangeAspect="1"/>
          </p:cNvSpPr>
          <p:nvPr>
            <p:ph type="pic" idx="15"/>
          </p:nvPr>
        </p:nvSpPr>
        <p:spPr>
          <a:xfrm>
            <a:off x="539612" y="2435895"/>
            <a:ext cx="2431534" cy="1679928"/>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764"/>
            </a:lvl1pPr>
            <a:lvl2pPr marL="503972" indent="0">
              <a:buNone/>
              <a:defRPr sz="1764"/>
            </a:lvl2pPr>
            <a:lvl3pPr marL="1007943" indent="0">
              <a:buNone/>
              <a:defRPr sz="1764"/>
            </a:lvl3pPr>
            <a:lvl4pPr marL="1511915" indent="0">
              <a:buNone/>
              <a:defRPr sz="1764"/>
            </a:lvl4pPr>
            <a:lvl5pPr marL="2015886" indent="0">
              <a:buNone/>
              <a:defRPr sz="1764"/>
            </a:lvl5pPr>
            <a:lvl6pPr marL="2519858" indent="0">
              <a:buNone/>
              <a:defRPr sz="1764"/>
            </a:lvl6pPr>
            <a:lvl7pPr marL="3023829" indent="0">
              <a:buNone/>
              <a:defRPr sz="1764"/>
            </a:lvl7pPr>
            <a:lvl8pPr marL="3527801" indent="0">
              <a:buNone/>
              <a:defRPr sz="1764"/>
            </a:lvl8pPr>
            <a:lvl9pPr marL="4031772" indent="0">
              <a:buNone/>
              <a:defRPr sz="1764"/>
            </a:lvl9pPr>
          </a:lstStyle>
          <a:p>
            <a:r>
              <a:rPr lang="hu-HU" smtClean="0"/>
              <a:t>Kép beszúrásához kattintson az ikonra</a:t>
            </a:r>
            <a:endParaRPr lang="en-US" dirty="0"/>
          </a:p>
        </p:txBody>
      </p:sp>
      <p:sp>
        <p:nvSpPr>
          <p:cNvPr id="22" name="Text Placeholder 3"/>
          <p:cNvSpPr>
            <a:spLocks noGrp="1"/>
          </p:cNvSpPr>
          <p:nvPr>
            <p:ph type="body" sz="half" idx="18"/>
          </p:nvPr>
        </p:nvSpPr>
        <p:spPr>
          <a:xfrm>
            <a:off x="539612" y="5321108"/>
            <a:ext cx="2431534" cy="726634"/>
          </a:xfrm>
        </p:spPr>
        <p:txBody>
          <a:bodyPr anchor="t">
            <a:normAutofit/>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5" name="Text Placeholder 4"/>
          <p:cNvSpPr>
            <a:spLocks noGrp="1"/>
          </p:cNvSpPr>
          <p:nvPr>
            <p:ph type="body" sz="quarter" idx="3"/>
          </p:nvPr>
        </p:nvSpPr>
        <p:spPr>
          <a:xfrm>
            <a:off x="3216663" y="4685884"/>
            <a:ext cx="2423656"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30" name="Picture Placeholder 2"/>
          <p:cNvSpPr>
            <a:spLocks noGrp="1" noChangeAspect="1"/>
          </p:cNvSpPr>
          <p:nvPr>
            <p:ph type="pic" idx="21"/>
          </p:nvPr>
        </p:nvSpPr>
        <p:spPr>
          <a:xfrm>
            <a:off x="3216662" y="2435895"/>
            <a:ext cx="2423656" cy="1679928"/>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764"/>
            </a:lvl1pPr>
            <a:lvl2pPr marL="503972" indent="0">
              <a:buNone/>
              <a:defRPr sz="1764"/>
            </a:lvl2pPr>
            <a:lvl3pPr marL="1007943" indent="0">
              <a:buNone/>
              <a:defRPr sz="1764"/>
            </a:lvl3pPr>
            <a:lvl4pPr marL="1511915" indent="0">
              <a:buNone/>
              <a:defRPr sz="1764"/>
            </a:lvl4pPr>
            <a:lvl5pPr marL="2015886" indent="0">
              <a:buNone/>
              <a:defRPr sz="1764"/>
            </a:lvl5pPr>
            <a:lvl6pPr marL="2519858" indent="0">
              <a:buNone/>
              <a:defRPr sz="1764"/>
            </a:lvl6pPr>
            <a:lvl7pPr marL="3023829" indent="0">
              <a:buNone/>
              <a:defRPr sz="1764"/>
            </a:lvl7pPr>
            <a:lvl8pPr marL="3527801" indent="0">
              <a:buNone/>
              <a:defRPr sz="1764"/>
            </a:lvl8pPr>
            <a:lvl9pPr marL="4031772" indent="0">
              <a:buNone/>
              <a:defRPr sz="1764"/>
            </a:lvl9pPr>
          </a:lstStyle>
          <a:p>
            <a:r>
              <a:rPr lang="hu-HU" smtClean="0"/>
              <a:t>Kép beszúrásához kattintson az ikonra</a:t>
            </a:r>
            <a:endParaRPr lang="en-US" dirty="0"/>
          </a:p>
        </p:txBody>
      </p:sp>
      <p:sp>
        <p:nvSpPr>
          <p:cNvPr id="23" name="Text Placeholder 3"/>
          <p:cNvSpPr>
            <a:spLocks noGrp="1"/>
          </p:cNvSpPr>
          <p:nvPr>
            <p:ph type="body" sz="half" idx="19"/>
          </p:nvPr>
        </p:nvSpPr>
        <p:spPr>
          <a:xfrm>
            <a:off x="3215543" y="5321107"/>
            <a:ext cx="2426866" cy="726634"/>
          </a:xfrm>
        </p:spPr>
        <p:txBody>
          <a:bodyPr anchor="t">
            <a:normAutofit/>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14" name="Text Placeholder 4"/>
          <p:cNvSpPr>
            <a:spLocks noGrp="1"/>
          </p:cNvSpPr>
          <p:nvPr>
            <p:ph type="body" sz="quarter" idx="13"/>
          </p:nvPr>
        </p:nvSpPr>
        <p:spPr>
          <a:xfrm>
            <a:off x="5892400" y="4685884"/>
            <a:ext cx="2424970"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31" name="Picture Placeholder 2"/>
          <p:cNvSpPr>
            <a:spLocks noGrp="1" noChangeAspect="1"/>
          </p:cNvSpPr>
          <p:nvPr>
            <p:ph type="pic" idx="22"/>
          </p:nvPr>
        </p:nvSpPr>
        <p:spPr>
          <a:xfrm>
            <a:off x="5892399" y="2435895"/>
            <a:ext cx="2424970" cy="1679928"/>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764"/>
            </a:lvl1pPr>
            <a:lvl2pPr marL="503972" indent="0">
              <a:buNone/>
              <a:defRPr sz="1764"/>
            </a:lvl2pPr>
            <a:lvl3pPr marL="1007943" indent="0">
              <a:buNone/>
              <a:defRPr sz="1764"/>
            </a:lvl3pPr>
            <a:lvl4pPr marL="1511915" indent="0">
              <a:buNone/>
              <a:defRPr sz="1764"/>
            </a:lvl4pPr>
            <a:lvl5pPr marL="2015886" indent="0">
              <a:buNone/>
              <a:defRPr sz="1764"/>
            </a:lvl5pPr>
            <a:lvl6pPr marL="2519858" indent="0">
              <a:buNone/>
              <a:defRPr sz="1764"/>
            </a:lvl6pPr>
            <a:lvl7pPr marL="3023829" indent="0">
              <a:buNone/>
              <a:defRPr sz="1764"/>
            </a:lvl7pPr>
            <a:lvl8pPr marL="3527801" indent="0">
              <a:buNone/>
              <a:defRPr sz="1764"/>
            </a:lvl8pPr>
            <a:lvl9pPr marL="4031772" indent="0">
              <a:buNone/>
              <a:defRPr sz="1764"/>
            </a:lvl9pPr>
          </a:lstStyle>
          <a:p>
            <a:r>
              <a:rPr lang="hu-HU" smtClean="0"/>
              <a:t>Kép beszúrásához kattintson az ikonra</a:t>
            </a:r>
            <a:endParaRPr lang="en-US" dirty="0"/>
          </a:p>
        </p:txBody>
      </p:sp>
      <p:sp>
        <p:nvSpPr>
          <p:cNvPr id="24" name="Text Placeholder 3"/>
          <p:cNvSpPr>
            <a:spLocks noGrp="1"/>
          </p:cNvSpPr>
          <p:nvPr>
            <p:ph type="body" sz="half" idx="20"/>
          </p:nvPr>
        </p:nvSpPr>
        <p:spPr>
          <a:xfrm>
            <a:off x="5892298" y="5321104"/>
            <a:ext cx="2428182" cy="726634"/>
          </a:xfrm>
        </p:spPr>
        <p:txBody>
          <a:bodyPr anchor="t">
            <a:normAutofit/>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cxnSp>
        <p:nvCxnSpPr>
          <p:cNvPr id="19" name="Straight Connector 18"/>
          <p:cNvCxnSpPr/>
          <p:nvPr/>
        </p:nvCxnSpPr>
        <p:spPr>
          <a:xfrm>
            <a:off x="3081662" y="2351899"/>
            <a:ext cx="0" cy="436781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758028" y="2351899"/>
            <a:ext cx="0" cy="4372753"/>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ltLang="hu-HU"/>
          </a:p>
        </p:txBody>
      </p:sp>
      <p:sp>
        <p:nvSpPr>
          <p:cNvPr id="4" name="Footer Placeholder 4"/>
          <p:cNvSpPr>
            <a:spLocks noGrp="1"/>
          </p:cNvSpPr>
          <p:nvPr>
            <p:ph type="ftr" sz="quarter" idx="11"/>
          </p:nvPr>
        </p:nvSpPr>
        <p:spPr/>
        <p:txBody>
          <a:bodyPr/>
          <a:lstStyle/>
          <a:p>
            <a:pPr>
              <a:defRPr/>
            </a:pPr>
            <a:endParaRPr lang="en-US" altLang="hu-HU"/>
          </a:p>
        </p:txBody>
      </p:sp>
      <p:sp>
        <p:nvSpPr>
          <p:cNvPr id="6" name="Slide Number Placeholder 5"/>
          <p:cNvSpPr>
            <a:spLocks noGrp="1"/>
          </p:cNvSpPr>
          <p:nvPr>
            <p:ph type="sldNum" sz="quarter" idx="12"/>
          </p:nvPr>
        </p:nvSpPr>
        <p:spPr/>
        <p:txBody>
          <a:bodyPr/>
          <a:lstStyle/>
          <a:p>
            <a:pPr>
              <a:defRPr/>
            </a:pPr>
            <a:fld id="{5757CAB1-B8BA-46FE-9065-0AC4737E6F9D}" type="slidenum">
              <a:rPr lang="en-US" altLang="hu-HU" smtClean="0"/>
              <a:pPr>
                <a:defRPr/>
              </a:pPr>
              <a:t>‹#›</a:t>
            </a:fld>
            <a:endParaRPr lang="en-US" altLang="hu-HU"/>
          </a:p>
        </p:txBody>
      </p:sp>
    </p:spTree>
    <p:extLst>
      <p:ext uri="{BB962C8B-B14F-4D97-AF65-F5344CB8AC3E}">
        <p14:creationId xmlns:p14="http://schemas.microsoft.com/office/powerpoint/2010/main" val="22001135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Mintacím szerkesztése</a:t>
            </a:r>
            <a:endParaRPr lang="en-US" dirty="0"/>
          </a:p>
        </p:txBody>
      </p:sp>
      <p:sp>
        <p:nvSpPr>
          <p:cNvPr id="3" name="Vertical Text Placeholder 2"/>
          <p:cNvSpPr>
            <a:spLocks noGrp="1"/>
          </p:cNvSpPr>
          <p:nvPr>
            <p:ph type="body" orient="vert" idx="1"/>
          </p:nvPr>
        </p:nvSpPr>
        <p:spPr/>
        <p:txBody>
          <a:bodyPr vert="eaVert" anchor="t" anchorCtr="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p>
            <a:pPr>
              <a:defRPr/>
            </a:pPr>
            <a:endParaRPr lang="en-US" altLang="hu-HU"/>
          </a:p>
        </p:txBody>
      </p:sp>
      <p:sp>
        <p:nvSpPr>
          <p:cNvPr id="5" name="Footer Placeholder 4"/>
          <p:cNvSpPr>
            <a:spLocks noGrp="1"/>
          </p:cNvSpPr>
          <p:nvPr>
            <p:ph type="ftr" sz="quarter" idx="11"/>
          </p:nvPr>
        </p:nvSpPr>
        <p:spPr/>
        <p:txBody>
          <a:bodyPr/>
          <a:lstStyle/>
          <a:p>
            <a:pPr>
              <a:defRPr/>
            </a:pPr>
            <a:endParaRPr lang="en-US" altLang="hu-HU"/>
          </a:p>
        </p:txBody>
      </p:sp>
      <p:sp>
        <p:nvSpPr>
          <p:cNvPr id="6" name="Slide Number Placeholder 5"/>
          <p:cNvSpPr>
            <a:spLocks noGrp="1"/>
          </p:cNvSpPr>
          <p:nvPr>
            <p:ph type="sldNum" sz="quarter" idx="12"/>
          </p:nvPr>
        </p:nvSpPr>
        <p:spPr/>
        <p:txBody>
          <a:bodyPr/>
          <a:lstStyle/>
          <a:p>
            <a:pPr>
              <a:defRPr/>
            </a:pPr>
            <a:fld id="{C98F5E09-C217-4C6D-A714-B96281DD20EF}" type="slidenum">
              <a:rPr lang="en-US" altLang="hu-HU" smtClean="0"/>
              <a:pPr>
                <a:defRPr/>
              </a:pPr>
              <a:t>‹#›</a:t>
            </a:fld>
            <a:endParaRPr lang="en-US" altLang="hu-HU"/>
          </a:p>
        </p:txBody>
      </p:sp>
    </p:spTree>
    <p:extLst>
      <p:ext uri="{BB962C8B-B14F-4D97-AF65-F5344CB8AC3E}">
        <p14:creationId xmlns:p14="http://schemas.microsoft.com/office/powerpoint/2010/main" val="35439198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67903" y="474232"/>
            <a:ext cx="1449468" cy="6422224"/>
          </a:xfrm>
        </p:spPr>
        <p:txBody>
          <a:bodyPr vert="eaVert" anchor="b" anchorCtr="0"/>
          <a:lstStyle/>
          <a:p>
            <a:r>
              <a:rPr lang="hu-HU" smtClean="0"/>
              <a:t>Mintacím szerkesztése</a:t>
            </a:r>
            <a:endParaRPr lang="en-US" dirty="0"/>
          </a:p>
        </p:txBody>
      </p:sp>
      <p:sp>
        <p:nvSpPr>
          <p:cNvPr id="3" name="Vertical Text Placeholder 2"/>
          <p:cNvSpPr>
            <a:spLocks noGrp="1"/>
          </p:cNvSpPr>
          <p:nvPr>
            <p:ph type="body" orient="vert" idx="1"/>
          </p:nvPr>
        </p:nvSpPr>
        <p:spPr>
          <a:xfrm>
            <a:off x="539612" y="852315"/>
            <a:ext cx="6139229" cy="6044140"/>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p>
            <a:pPr>
              <a:defRPr/>
            </a:pPr>
            <a:endParaRPr lang="en-US" altLang="hu-HU"/>
          </a:p>
        </p:txBody>
      </p:sp>
      <p:sp>
        <p:nvSpPr>
          <p:cNvPr id="5" name="Footer Placeholder 4"/>
          <p:cNvSpPr>
            <a:spLocks noGrp="1"/>
          </p:cNvSpPr>
          <p:nvPr>
            <p:ph type="ftr" sz="quarter" idx="11"/>
          </p:nvPr>
        </p:nvSpPr>
        <p:spPr/>
        <p:txBody>
          <a:bodyPr/>
          <a:lstStyle/>
          <a:p>
            <a:pPr>
              <a:defRPr/>
            </a:pPr>
            <a:endParaRPr lang="en-US" altLang="hu-HU"/>
          </a:p>
        </p:txBody>
      </p:sp>
      <p:sp>
        <p:nvSpPr>
          <p:cNvPr id="6" name="Slide Number Placeholder 5"/>
          <p:cNvSpPr>
            <a:spLocks noGrp="1"/>
          </p:cNvSpPr>
          <p:nvPr>
            <p:ph type="sldNum" sz="quarter" idx="12"/>
          </p:nvPr>
        </p:nvSpPr>
        <p:spPr/>
        <p:txBody>
          <a:bodyPr/>
          <a:lstStyle/>
          <a:p>
            <a:pPr>
              <a:defRPr/>
            </a:pPr>
            <a:fld id="{12277F05-B598-4FDA-87B3-C14DA513181B}" type="slidenum">
              <a:rPr lang="en-US" altLang="hu-HU" smtClean="0"/>
              <a:pPr>
                <a:defRPr/>
              </a:pPr>
              <a:t>‹#›</a:t>
            </a:fld>
            <a:endParaRPr lang="en-US" altLang="hu-HU"/>
          </a:p>
        </p:txBody>
      </p:sp>
    </p:spTree>
    <p:extLst>
      <p:ext uri="{BB962C8B-B14F-4D97-AF65-F5344CB8AC3E}">
        <p14:creationId xmlns:p14="http://schemas.microsoft.com/office/powerpoint/2010/main" val="8961625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Egyéni elrendezés">
    <p:spTree>
      <p:nvGrpSpPr>
        <p:cNvPr id="1" name=""/>
        <p:cNvGrpSpPr/>
        <p:nvPr/>
      </p:nvGrpSpPr>
      <p:grpSpPr>
        <a:xfrm>
          <a:off x="0" y="0"/>
          <a:ext cx="0" cy="0"/>
          <a:chOff x="0" y="0"/>
          <a:chExt cx="0" cy="0"/>
        </a:xfrm>
      </p:grpSpPr>
      <p:sp>
        <p:nvSpPr>
          <p:cNvPr id="2" name="Cím 1"/>
          <p:cNvSpPr>
            <a:spLocks noGrp="1"/>
          </p:cNvSpPr>
          <p:nvPr>
            <p:ph type="title"/>
          </p:nvPr>
        </p:nvSpPr>
        <p:spPr>
          <a:xfrm>
            <a:off x="503238" y="301625"/>
            <a:ext cx="9069387" cy="1260475"/>
          </a:xfrm>
        </p:spPr>
        <p:txBody>
          <a:bodyPr/>
          <a:lstStyle/>
          <a:p>
            <a:r>
              <a:rPr lang="hu-HU" smtClean="0"/>
              <a:t>Mintacím szerkesztése</a:t>
            </a:r>
            <a:endParaRPr lang="hu-HU"/>
          </a:p>
        </p:txBody>
      </p:sp>
      <p:sp>
        <p:nvSpPr>
          <p:cNvPr id="3" name="Rectangle 3"/>
          <p:cNvSpPr>
            <a:spLocks noGrp="1" noChangeArrowheads="1"/>
          </p:cNvSpPr>
          <p:nvPr>
            <p:ph type="dt" idx="10"/>
          </p:nvPr>
        </p:nvSpPr>
        <p:spPr>
          <a:ln/>
        </p:spPr>
        <p:txBody>
          <a:bodyPr/>
          <a:lstStyle>
            <a:lvl1pPr>
              <a:defRPr/>
            </a:lvl1pPr>
          </a:lstStyle>
          <a:p>
            <a:pPr>
              <a:defRPr/>
            </a:pPr>
            <a:endParaRPr lang="en-US" altLang="hu-HU"/>
          </a:p>
        </p:txBody>
      </p:sp>
      <p:sp>
        <p:nvSpPr>
          <p:cNvPr id="4" name="Rectangle 4"/>
          <p:cNvSpPr>
            <a:spLocks noGrp="1" noChangeArrowheads="1"/>
          </p:cNvSpPr>
          <p:nvPr>
            <p:ph type="ftr" idx="11"/>
          </p:nvPr>
        </p:nvSpPr>
        <p:spPr>
          <a:ln/>
        </p:spPr>
        <p:txBody>
          <a:bodyPr/>
          <a:lstStyle>
            <a:lvl1pPr>
              <a:defRPr/>
            </a:lvl1pPr>
          </a:lstStyle>
          <a:p>
            <a:pPr>
              <a:defRPr/>
            </a:pPr>
            <a:endParaRPr lang="en-US" altLang="hu-HU"/>
          </a:p>
        </p:txBody>
      </p:sp>
      <p:sp>
        <p:nvSpPr>
          <p:cNvPr id="5" name="Rectangle 5"/>
          <p:cNvSpPr>
            <a:spLocks noGrp="1" noChangeArrowheads="1"/>
          </p:cNvSpPr>
          <p:nvPr>
            <p:ph type="sldNum" idx="12"/>
          </p:nvPr>
        </p:nvSpPr>
        <p:spPr>
          <a:ln/>
        </p:spPr>
        <p:txBody>
          <a:bodyPr/>
          <a:lstStyle>
            <a:lvl1pPr>
              <a:defRPr/>
            </a:lvl1pPr>
          </a:lstStyle>
          <a:p>
            <a:pPr>
              <a:defRPr/>
            </a:pPr>
            <a:fld id="{A793F5E2-AF5C-4523-860A-C26899A7C095}" type="slidenum">
              <a:rPr lang="en-US" altLang="hu-HU"/>
              <a:pPr>
                <a:defRPr/>
              </a:pPr>
              <a:t>‹#›</a:t>
            </a:fld>
            <a:endParaRPr lang="en-US" altLang="hu-HU"/>
          </a:p>
        </p:txBody>
      </p:sp>
    </p:spTree>
    <p:extLst>
      <p:ext uri="{BB962C8B-B14F-4D97-AF65-F5344CB8AC3E}">
        <p14:creationId xmlns:p14="http://schemas.microsoft.com/office/powerpoint/2010/main" val="1284650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Mintacím szerkesztése</a:t>
            </a:r>
            <a:endParaRPr lang="en-US" dirty="0"/>
          </a:p>
        </p:txBody>
      </p:sp>
      <p:sp>
        <p:nvSpPr>
          <p:cNvPr id="3" name="Content Placeholder 2"/>
          <p:cNvSpPr>
            <a:spLocks noGrp="1"/>
          </p:cNvSpPr>
          <p:nvPr>
            <p:ph sz="half" idx="1"/>
          </p:nvPr>
        </p:nvSpPr>
        <p:spPr>
          <a:xfrm>
            <a:off x="912482" y="2271404"/>
            <a:ext cx="3635941" cy="4625052"/>
          </a:xfrm>
        </p:spPr>
        <p:txBody>
          <a:bodyPr/>
          <a:lstStyle>
            <a:lvl1pPr>
              <a:defRPr sz="1984"/>
            </a:lvl1pPr>
            <a:lvl2pPr>
              <a:defRPr sz="1764"/>
            </a:lvl2pPr>
            <a:lvl3pPr>
              <a:defRPr sz="1543"/>
            </a:lvl3pPr>
            <a:lvl4pPr>
              <a:defRPr sz="1323"/>
            </a:lvl4pPr>
            <a:lvl5pPr>
              <a:defRPr sz="1323"/>
            </a:lvl5pPr>
            <a:lvl6pPr>
              <a:defRPr sz="1323"/>
            </a:lvl6pPr>
            <a:lvl7pPr>
              <a:defRPr sz="1323"/>
            </a:lvl7pPr>
            <a:lvl8pPr>
              <a:defRPr sz="1323"/>
            </a:lvl8pPr>
            <a:lvl9pPr>
              <a:defRPr sz="1323"/>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Content Placeholder 3"/>
          <p:cNvSpPr>
            <a:spLocks noGrp="1"/>
          </p:cNvSpPr>
          <p:nvPr>
            <p:ph sz="half" idx="2"/>
          </p:nvPr>
        </p:nvSpPr>
        <p:spPr>
          <a:xfrm>
            <a:off x="4676483" y="2266462"/>
            <a:ext cx="3635943" cy="4629992"/>
          </a:xfrm>
        </p:spPr>
        <p:txBody>
          <a:bodyPr/>
          <a:lstStyle>
            <a:lvl1pPr>
              <a:defRPr sz="1984"/>
            </a:lvl1pPr>
            <a:lvl2pPr>
              <a:defRPr sz="1764"/>
            </a:lvl2pPr>
            <a:lvl3pPr>
              <a:defRPr sz="1543"/>
            </a:lvl3pPr>
            <a:lvl4pPr>
              <a:defRPr sz="1323"/>
            </a:lvl4pPr>
            <a:lvl5pPr>
              <a:defRPr sz="1323"/>
            </a:lvl5pPr>
            <a:lvl6pPr>
              <a:defRPr sz="1323"/>
            </a:lvl6pPr>
            <a:lvl7pPr>
              <a:defRPr sz="1323"/>
            </a:lvl7pPr>
            <a:lvl8pPr>
              <a:defRPr sz="1323"/>
            </a:lvl8pPr>
            <a:lvl9pPr>
              <a:defRPr sz="1323"/>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ltLang="hu-HU"/>
          </a:p>
        </p:txBody>
      </p:sp>
      <p:sp>
        <p:nvSpPr>
          <p:cNvPr id="6" name="Footer Placeholder 4"/>
          <p:cNvSpPr>
            <a:spLocks noGrp="1"/>
          </p:cNvSpPr>
          <p:nvPr>
            <p:ph type="ftr" sz="quarter" idx="11"/>
          </p:nvPr>
        </p:nvSpPr>
        <p:spPr/>
        <p:txBody>
          <a:bodyPr/>
          <a:lstStyle>
            <a:lvl1pPr>
              <a:defRPr/>
            </a:lvl1pPr>
          </a:lstStyle>
          <a:p>
            <a:pPr>
              <a:defRPr/>
            </a:pPr>
            <a:endParaRPr lang="en-US" altLang="hu-HU"/>
          </a:p>
        </p:txBody>
      </p:sp>
      <p:sp>
        <p:nvSpPr>
          <p:cNvPr id="7" name="Slide Number Placeholder 5"/>
          <p:cNvSpPr>
            <a:spLocks noGrp="1"/>
          </p:cNvSpPr>
          <p:nvPr>
            <p:ph type="sldNum" sz="quarter" idx="12"/>
          </p:nvPr>
        </p:nvSpPr>
        <p:spPr/>
        <p:txBody>
          <a:bodyPr/>
          <a:lstStyle>
            <a:lvl1pPr>
              <a:defRPr/>
            </a:lvl1pPr>
          </a:lstStyle>
          <a:p>
            <a:pPr>
              <a:defRPr/>
            </a:pPr>
            <a:fld id="{399584F3-8455-4E26-803F-BF1E2B86BFE8}" type="slidenum">
              <a:rPr lang="en-US" altLang="hu-HU"/>
              <a:pPr>
                <a:defRPr/>
              </a:pPr>
              <a:t>‹#›</a:t>
            </a:fld>
            <a:endParaRPr lang="en-US" altLang="hu-HU"/>
          </a:p>
        </p:txBody>
      </p:sp>
    </p:spTree>
    <p:extLst>
      <p:ext uri="{BB962C8B-B14F-4D97-AF65-F5344CB8AC3E}">
        <p14:creationId xmlns:p14="http://schemas.microsoft.com/office/powerpoint/2010/main" val="284148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u-HU" smtClean="0"/>
              <a:t>Mintacím szerkesztése</a:t>
            </a:r>
            <a:endParaRPr lang="en-US" dirty="0"/>
          </a:p>
        </p:txBody>
      </p:sp>
      <p:sp>
        <p:nvSpPr>
          <p:cNvPr id="3" name="Text Placeholder 2"/>
          <p:cNvSpPr>
            <a:spLocks noGrp="1"/>
          </p:cNvSpPr>
          <p:nvPr>
            <p:ph type="body" idx="1"/>
          </p:nvPr>
        </p:nvSpPr>
        <p:spPr>
          <a:xfrm>
            <a:off x="912482" y="2099910"/>
            <a:ext cx="3635939"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4" name="Content Placeholder 3"/>
          <p:cNvSpPr>
            <a:spLocks noGrp="1"/>
          </p:cNvSpPr>
          <p:nvPr>
            <p:ph sz="half" idx="2"/>
          </p:nvPr>
        </p:nvSpPr>
        <p:spPr>
          <a:xfrm>
            <a:off x="912482" y="2771881"/>
            <a:ext cx="3635941" cy="4124573"/>
          </a:xfrm>
        </p:spPr>
        <p:txBody>
          <a:bodyPr/>
          <a:lstStyle>
            <a:lvl1pPr>
              <a:defRPr sz="1984"/>
            </a:lvl1pPr>
            <a:lvl2pPr>
              <a:defRPr sz="1764"/>
            </a:lvl2pPr>
            <a:lvl3pPr>
              <a:defRPr sz="1543"/>
            </a:lvl3pPr>
            <a:lvl4pPr>
              <a:defRPr sz="1323"/>
            </a:lvl4pPr>
            <a:lvl5pPr>
              <a:defRPr sz="1323"/>
            </a:lvl5pPr>
            <a:lvl6pPr>
              <a:defRPr sz="1323"/>
            </a:lvl6pPr>
            <a:lvl7pPr>
              <a:defRPr sz="1323"/>
            </a:lvl7pPr>
            <a:lvl8pPr>
              <a:defRPr sz="1323"/>
            </a:lvl8pPr>
            <a:lvl9pPr>
              <a:defRPr sz="1323"/>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5" name="Text Placeholder 4"/>
          <p:cNvSpPr>
            <a:spLocks noGrp="1"/>
          </p:cNvSpPr>
          <p:nvPr>
            <p:ph type="body" sz="quarter" idx="3"/>
          </p:nvPr>
        </p:nvSpPr>
        <p:spPr>
          <a:xfrm>
            <a:off x="4676484" y="2099910"/>
            <a:ext cx="3635941" cy="635222"/>
          </a:xfrm>
        </p:spPr>
        <p:txBody>
          <a:bodyPr anchor="b">
            <a:noAutofit/>
          </a:bodyPr>
          <a:lstStyle>
            <a:lvl1pPr marL="0" indent="0">
              <a:buNone/>
              <a:defRPr sz="2646" b="0">
                <a:solidFill>
                  <a:schemeClr val="bg2">
                    <a:lumMod val="40000"/>
                    <a:lumOff val="60000"/>
                  </a:schemeClr>
                </a:solidFill>
              </a:defRPr>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hu-HU" smtClean="0"/>
              <a:t>Mintaszöveg szerkesztése</a:t>
            </a:r>
          </a:p>
        </p:txBody>
      </p:sp>
      <p:sp>
        <p:nvSpPr>
          <p:cNvPr id="6" name="Content Placeholder 5"/>
          <p:cNvSpPr>
            <a:spLocks noGrp="1"/>
          </p:cNvSpPr>
          <p:nvPr>
            <p:ph sz="quarter" idx="4"/>
          </p:nvPr>
        </p:nvSpPr>
        <p:spPr>
          <a:xfrm>
            <a:off x="4676484" y="2771881"/>
            <a:ext cx="3635941" cy="4124573"/>
          </a:xfrm>
        </p:spPr>
        <p:txBody>
          <a:bodyPr/>
          <a:lstStyle>
            <a:lvl1pPr>
              <a:defRPr sz="1984"/>
            </a:lvl1pPr>
            <a:lvl2pPr>
              <a:defRPr sz="1764"/>
            </a:lvl2pPr>
            <a:lvl3pPr>
              <a:defRPr sz="1543"/>
            </a:lvl3pPr>
            <a:lvl4pPr>
              <a:defRPr sz="1323"/>
            </a:lvl4pPr>
            <a:lvl5pPr>
              <a:defRPr sz="1323"/>
            </a:lvl5pPr>
            <a:lvl6pPr>
              <a:defRPr sz="1323"/>
            </a:lvl6pPr>
            <a:lvl7pPr>
              <a:defRPr sz="1323"/>
            </a:lvl7pPr>
            <a:lvl8pPr>
              <a:defRPr sz="1323"/>
            </a:lvl8pPr>
            <a:lvl9pPr>
              <a:defRPr sz="1323"/>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7" name="Date Placeholder 3"/>
          <p:cNvSpPr>
            <a:spLocks noGrp="1"/>
          </p:cNvSpPr>
          <p:nvPr>
            <p:ph type="dt" sz="half" idx="10"/>
          </p:nvPr>
        </p:nvSpPr>
        <p:spPr/>
        <p:txBody>
          <a:bodyPr/>
          <a:lstStyle>
            <a:lvl1pPr>
              <a:defRPr/>
            </a:lvl1pPr>
          </a:lstStyle>
          <a:p>
            <a:pPr>
              <a:defRPr/>
            </a:pPr>
            <a:endParaRPr lang="en-US" altLang="hu-HU"/>
          </a:p>
        </p:txBody>
      </p:sp>
      <p:sp>
        <p:nvSpPr>
          <p:cNvPr id="8" name="Footer Placeholder 4"/>
          <p:cNvSpPr>
            <a:spLocks noGrp="1"/>
          </p:cNvSpPr>
          <p:nvPr>
            <p:ph type="ftr" sz="quarter" idx="11"/>
          </p:nvPr>
        </p:nvSpPr>
        <p:spPr/>
        <p:txBody>
          <a:bodyPr/>
          <a:lstStyle>
            <a:lvl1pPr>
              <a:defRPr/>
            </a:lvl1pPr>
          </a:lstStyle>
          <a:p>
            <a:pPr>
              <a:defRPr/>
            </a:pPr>
            <a:endParaRPr lang="en-US" altLang="hu-HU"/>
          </a:p>
        </p:txBody>
      </p:sp>
      <p:sp>
        <p:nvSpPr>
          <p:cNvPr id="9" name="Slide Number Placeholder 5"/>
          <p:cNvSpPr>
            <a:spLocks noGrp="1"/>
          </p:cNvSpPr>
          <p:nvPr>
            <p:ph type="sldNum" sz="quarter" idx="12"/>
          </p:nvPr>
        </p:nvSpPr>
        <p:spPr/>
        <p:txBody>
          <a:bodyPr/>
          <a:lstStyle>
            <a:lvl1pPr>
              <a:defRPr/>
            </a:lvl1pPr>
          </a:lstStyle>
          <a:p>
            <a:pPr>
              <a:defRPr/>
            </a:pPr>
            <a:fld id="{B1BABB16-098C-4146-832C-5F06814BEA01}" type="slidenum">
              <a:rPr lang="en-US" altLang="hu-HU"/>
              <a:pPr>
                <a:defRPr/>
              </a:pPr>
              <a:t>‹#›</a:t>
            </a:fld>
            <a:endParaRPr lang="en-US" altLang="hu-HU"/>
          </a:p>
        </p:txBody>
      </p:sp>
    </p:spTree>
    <p:extLst>
      <p:ext uri="{BB962C8B-B14F-4D97-AF65-F5344CB8AC3E}">
        <p14:creationId xmlns:p14="http://schemas.microsoft.com/office/powerpoint/2010/main" val="1784162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Mintacím szerkesztése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ltLang="hu-HU"/>
          </a:p>
        </p:txBody>
      </p:sp>
      <p:sp>
        <p:nvSpPr>
          <p:cNvPr id="4" name="Footer Placeholder 4"/>
          <p:cNvSpPr>
            <a:spLocks noGrp="1"/>
          </p:cNvSpPr>
          <p:nvPr>
            <p:ph type="ftr" sz="quarter" idx="11"/>
          </p:nvPr>
        </p:nvSpPr>
        <p:spPr/>
        <p:txBody>
          <a:bodyPr/>
          <a:lstStyle>
            <a:lvl1pPr>
              <a:defRPr/>
            </a:lvl1pPr>
          </a:lstStyle>
          <a:p>
            <a:pPr>
              <a:defRPr/>
            </a:pPr>
            <a:endParaRPr lang="en-US" altLang="hu-HU"/>
          </a:p>
        </p:txBody>
      </p:sp>
      <p:sp>
        <p:nvSpPr>
          <p:cNvPr id="5" name="Slide Number Placeholder 5"/>
          <p:cNvSpPr>
            <a:spLocks noGrp="1"/>
          </p:cNvSpPr>
          <p:nvPr>
            <p:ph type="sldNum" sz="quarter" idx="12"/>
          </p:nvPr>
        </p:nvSpPr>
        <p:spPr/>
        <p:txBody>
          <a:bodyPr/>
          <a:lstStyle>
            <a:lvl1pPr>
              <a:defRPr/>
            </a:lvl1pPr>
          </a:lstStyle>
          <a:p>
            <a:pPr>
              <a:defRPr/>
            </a:pPr>
            <a:fld id="{EF9C57E2-8327-488A-A938-A79CB5E5BCE3}" type="slidenum">
              <a:rPr lang="en-US" altLang="hu-HU"/>
              <a:pPr>
                <a:defRPr/>
              </a:pPr>
              <a:t>‹#›</a:t>
            </a:fld>
            <a:endParaRPr lang="en-US" altLang="hu-HU"/>
          </a:p>
        </p:txBody>
      </p:sp>
    </p:spTree>
    <p:extLst>
      <p:ext uri="{BB962C8B-B14F-4D97-AF65-F5344CB8AC3E}">
        <p14:creationId xmlns:p14="http://schemas.microsoft.com/office/powerpoint/2010/main" val="3843453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hu-HU"/>
          </a:p>
        </p:txBody>
      </p:sp>
      <p:sp>
        <p:nvSpPr>
          <p:cNvPr id="3" name="Footer Placeholder 4"/>
          <p:cNvSpPr>
            <a:spLocks noGrp="1"/>
          </p:cNvSpPr>
          <p:nvPr>
            <p:ph type="ftr" sz="quarter" idx="11"/>
          </p:nvPr>
        </p:nvSpPr>
        <p:spPr/>
        <p:txBody>
          <a:bodyPr/>
          <a:lstStyle>
            <a:lvl1pPr>
              <a:defRPr/>
            </a:lvl1pPr>
          </a:lstStyle>
          <a:p>
            <a:pPr>
              <a:defRPr/>
            </a:pPr>
            <a:endParaRPr lang="en-US" altLang="hu-HU"/>
          </a:p>
        </p:txBody>
      </p:sp>
      <p:sp>
        <p:nvSpPr>
          <p:cNvPr id="4" name="Slide Number Placeholder 5"/>
          <p:cNvSpPr>
            <a:spLocks noGrp="1"/>
          </p:cNvSpPr>
          <p:nvPr>
            <p:ph type="sldNum" sz="quarter" idx="12"/>
          </p:nvPr>
        </p:nvSpPr>
        <p:spPr/>
        <p:txBody>
          <a:bodyPr/>
          <a:lstStyle>
            <a:lvl1pPr>
              <a:defRPr/>
            </a:lvl1pPr>
          </a:lstStyle>
          <a:p>
            <a:pPr>
              <a:defRPr/>
            </a:pPr>
            <a:fld id="{9B88AAEA-2F48-4249-8A20-2449D8F6B16E}" type="slidenum">
              <a:rPr lang="en-US" altLang="hu-HU"/>
              <a:pPr>
                <a:defRPr/>
              </a:pPr>
              <a:t>‹#›</a:t>
            </a:fld>
            <a:endParaRPr lang="en-US" altLang="hu-HU"/>
          </a:p>
        </p:txBody>
      </p:sp>
    </p:spTree>
    <p:extLst>
      <p:ext uri="{BB962C8B-B14F-4D97-AF65-F5344CB8AC3E}">
        <p14:creationId xmlns:p14="http://schemas.microsoft.com/office/powerpoint/2010/main" val="720082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955191" y="1595932"/>
            <a:ext cx="2812810" cy="1595931"/>
          </a:xfrm>
        </p:spPr>
        <p:txBody>
          <a:bodyPr anchor="b"/>
          <a:lstStyle>
            <a:lvl1pPr algn="l">
              <a:defRPr sz="2646" b="0"/>
            </a:lvl1pPr>
          </a:lstStyle>
          <a:p>
            <a:r>
              <a:rPr lang="hu-HU" smtClean="0"/>
              <a:t>Mintacím szerkesztése</a:t>
            </a:r>
            <a:endParaRPr lang="en-US" dirty="0"/>
          </a:p>
        </p:txBody>
      </p:sp>
      <p:sp>
        <p:nvSpPr>
          <p:cNvPr id="3" name="Content Placeholder 2"/>
          <p:cNvSpPr>
            <a:spLocks noGrp="1"/>
          </p:cNvSpPr>
          <p:nvPr>
            <p:ph idx="1"/>
          </p:nvPr>
        </p:nvSpPr>
        <p:spPr>
          <a:xfrm>
            <a:off x="3957061" y="1595932"/>
            <a:ext cx="4297289" cy="5039783"/>
          </a:xfrm>
        </p:spPr>
        <p:txBody>
          <a:bodyPr anchor="ctr"/>
          <a:lstStyle>
            <a:lvl1pPr>
              <a:defRPr sz="2205"/>
            </a:lvl1pPr>
            <a:lvl2pPr>
              <a:defRPr sz="1984"/>
            </a:lvl2pPr>
            <a:lvl3pPr>
              <a:defRPr sz="1764"/>
            </a:lvl3pPr>
            <a:lvl4pPr>
              <a:defRPr sz="1543"/>
            </a:lvl4pPr>
            <a:lvl5pPr>
              <a:defRPr sz="1543"/>
            </a:lvl5pPr>
            <a:lvl6pPr>
              <a:defRPr sz="1543"/>
            </a:lvl6pPr>
            <a:lvl7pPr>
              <a:defRPr sz="1543"/>
            </a:lvl7pPr>
            <a:lvl8pPr>
              <a:defRPr sz="1543"/>
            </a:lvl8pPr>
            <a:lvl9pPr>
              <a:defRPr sz="1543"/>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Text Placeholder 3"/>
          <p:cNvSpPr>
            <a:spLocks noGrp="1"/>
          </p:cNvSpPr>
          <p:nvPr>
            <p:ph type="body" sz="half" idx="2"/>
          </p:nvPr>
        </p:nvSpPr>
        <p:spPr>
          <a:xfrm>
            <a:off x="955191" y="3449453"/>
            <a:ext cx="2812810" cy="3191862"/>
          </a:xfrm>
        </p:spPr>
        <p:txBody>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5" name="Date Placeholder 3"/>
          <p:cNvSpPr>
            <a:spLocks noGrp="1"/>
          </p:cNvSpPr>
          <p:nvPr>
            <p:ph type="dt" sz="half" idx="10"/>
          </p:nvPr>
        </p:nvSpPr>
        <p:spPr/>
        <p:txBody>
          <a:bodyPr/>
          <a:lstStyle>
            <a:lvl1pPr>
              <a:defRPr/>
            </a:lvl1pPr>
          </a:lstStyle>
          <a:p>
            <a:pPr>
              <a:defRPr/>
            </a:pPr>
            <a:endParaRPr lang="en-US" altLang="hu-HU"/>
          </a:p>
        </p:txBody>
      </p:sp>
      <p:sp>
        <p:nvSpPr>
          <p:cNvPr id="6" name="Footer Placeholder 4"/>
          <p:cNvSpPr>
            <a:spLocks noGrp="1"/>
          </p:cNvSpPr>
          <p:nvPr>
            <p:ph type="ftr" sz="quarter" idx="11"/>
          </p:nvPr>
        </p:nvSpPr>
        <p:spPr/>
        <p:txBody>
          <a:bodyPr/>
          <a:lstStyle>
            <a:lvl1pPr>
              <a:defRPr/>
            </a:lvl1pPr>
          </a:lstStyle>
          <a:p>
            <a:pPr>
              <a:defRPr/>
            </a:pPr>
            <a:endParaRPr lang="en-US" altLang="hu-HU"/>
          </a:p>
        </p:txBody>
      </p:sp>
      <p:sp>
        <p:nvSpPr>
          <p:cNvPr id="7" name="Slide Number Placeholder 5"/>
          <p:cNvSpPr>
            <a:spLocks noGrp="1"/>
          </p:cNvSpPr>
          <p:nvPr>
            <p:ph type="sldNum" sz="quarter" idx="12"/>
          </p:nvPr>
        </p:nvSpPr>
        <p:spPr/>
        <p:txBody>
          <a:bodyPr/>
          <a:lstStyle>
            <a:lvl1pPr>
              <a:defRPr/>
            </a:lvl1pPr>
          </a:lstStyle>
          <a:p>
            <a:pPr>
              <a:defRPr/>
            </a:pPr>
            <a:fld id="{ACD85A44-0F35-4BEA-B76F-3B689BBBA9C8}" type="slidenum">
              <a:rPr lang="en-US" altLang="hu-HU"/>
              <a:pPr>
                <a:defRPr/>
              </a:pPr>
              <a:t>‹#›</a:t>
            </a:fld>
            <a:endParaRPr lang="en-US" altLang="hu-HU"/>
          </a:p>
        </p:txBody>
      </p:sp>
    </p:spTree>
    <p:extLst>
      <p:ext uri="{BB962C8B-B14F-4D97-AF65-F5344CB8AC3E}">
        <p14:creationId xmlns:p14="http://schemas.microsoft.com/office/powerpoint/2010/main" val="3864134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954326" y="2043903"/>
            <a:ext cx="4212028" cy="1735934"/>
          </a:xfrm>
        </p:spPr>
        <p:txBody>
          <a:bodyPr anchor="b">
            <a:normAutofit/>
          </a:bodyPr>
          <a:lstStyle>
            <a:lvl1pPr algn="l">
              <a:defRPr sz="3968" b="0"/>
            </a:lvl1pPr>
          </a:lstStyle>
          <a:p>
            <a:r>
              <a:rPr lang="hu-HU" smtClean="0"/>
              <a:t>Mintacím szerkesztése</a:t>
            </a:r>
            <a:endParaRPr lang="en-US" dirty="0"/>
          </a:p>
        </p:txBody>
      </p:sp>
      <p:sp>
        <p:nvSpPr>
          <p:cNvPr id="3" name="Picture Placeholder 2"/>
          <p:cNvSpPr>
            <a:spLocks noGrp="1" noChangeAspect="1"/>
          </p:cNvSpPr>
          <p:nvPr>
            <p:ph type="pic" idx="1"/>
          </p:nvPr>
        </p:nvSpPr>
        <p:spPr>
          <a:xfrm>
            <a:off x="5747541" y="1259946"/>
            <a:ext cx="2646853" cy="5039783"/>
          </a:xfrm>
          <a:prstGeom prst="roundRect">
            <a:avLst>
              <a:gd name="adj" fmla="val 1858"/>
            </a:avLst>
          </a:prstGeom>
          <a:effectLst>
            <a:outerShdw blurRad="50800" dist="50800" dir="5400000" algn="tl" rotWithShape="0">
              <a:srgbClr val="000000">
                <a:alpha val="43000"/>
              </a:srgbClr>
            </a:outerShdw>
          </a:effectLst>
        </p:spPr>
        <p:txBody>
          <a:bodyPr anchor="t"/>
          <a:lstStyle>
            <a:lvl1pPr marL="0" indent="0" algn="ctr">
              <a:buNone/>
              <a:defRPr sz="1764"/>
            </a:lvl1pPr>
            <a:lvl2pPr marL="503972" indent="0">
              <a:buNone/>
              <a:defRPr sz="1764"/>
            </a:lvl2pPr>
            <a:lvl3pPr marL="1007943" indent="0">
              <a:buNone/>
              <a:defRPr sz="1764"/>
            </a:lvl3pPr>
            <a:lvl4pPr marL="1511915" indent="0">
              <a:buNone/>
              <a:defRPr sz="1764"/>
            </a:lvl4pPr>
            <a:lvl5pPr marL="2015886" indent="0">
              <a:buNone/>
              <a:defRPr sz="1764"/>
            </a:lvl5pPr>
            <a:lvl6pPr marL="2519858" indent="0">
              <a:buNone/>
              <a:defRPr sz="1764"/>
            </a:lvl6pPr>
            <a:lvl7pPr marL="3023829" indent="0">
              <a:buNone/>
              <a:defRPr sz="1764"/>
            </a:lvl7pPr>
            <a:lvl8pPr marL="3527801" indent="0">
              <a:buNone/>
              <a:defRPr sz="1764"/>
            </a:lvl8pPr>
            <a:lvl9pPr marL="4031772" indent="0">
              <a:buNone/>
              <a:defRPr sz="1764"/>
            </a:lvl9pPr>
          </a:lstStyle>
          <a:p>
            <a:pPr lvl="0"/>
            <a:r>
              <a:rPr lang="hu-HU" noProof="0" smtClean="0"/>
              <a:t>Kép beszúrásához kattintson az ikonra</a:t>
            </a:r>
            <a:endParaRPr lang="en-US" noProof="0" dirty="0"/>
          </a:p>
        </p:txBody>
      </p:sp>
      <p:sp>
        <p:nvSpPr>
          <p:cNvPr id="4" name="Text Placeholder 3"/>
          <p:cNvSpPr>
            <a:spLocks noGrp="1"/>
          </p:cNvSpPr>
          <p:nvPr>
            <p:ph type="body" sz="half" idx="2"/>
          </p:nvPr>
        </p:nvSpPr>
        <p:spPr>
          <a:xfrm>
            <a:off x="955191" y="4031827"/>
            <a:ext cx="4205473" cy="1511935"/>
          </a:xfrm>
        </p:spPr>
        <p:txBody>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hu-HU" smtClean="0"/>
              <a:t>Mintaszöveg szerkesztése</a:t>
            </a:r>
          </a:p>
        </p:txBody>
      </p:sp>
      <p:sp>
        <p:nvSpPr>
          <p:cNvPr id="5" name="Date Placeholder 3"/>
          <p:cNvSpPr>
            <a:spLocks noGrp="1"/>
          </p:cNvSpPr>
          <p:nvPr>
            <p:ph type="dt" sz="half" idx="10"/>
          </p:nvPr>
        </p:nvSpPr>
        <p:spPr/>
        <p:txBody>
          <a:bodyPr/>
          <a:lstStyle>
            <a:lvl1pPr>
              <a:defRPr/>
            </a:lvl1pPr>
          </a:lstStyle>
          <a:p>
            <a:pPr>
              <a:defRPr/>
            </a:pPr>
            <a:endParaRPr lang="en-US" altLang="hu-HU"/>
          </a:p>
        </p:txBody>
      </p:sp>
      <p:sp>
        <p:nvSpPr>
          <p:cNvPr id="6" name="Footer Placeholder 4"/>
          <p:cNvSpPr>
            <a:spLocks noGrp="1"/>
          </p:cNvSpPr>
          <p:nvPr>
            <p:ph type="ftr" sz="quarter" idx="11"/>
          </p:nvPr>
        </p:nvSpPr>
        <p:spPr/>
        <p:txBody>
          <a:bodyPr/>
          <a:lstStyle>
            <a:lvl1pPr>
              <a:defRPr/>
            </a:lvl1pPr>
          </a:lstStyle>
          <a:p>
            <a:pPr>
              <a:defRPr/>
            </a:pPr>
            <a:endParaRPr lang="en-US" altLang="hu-HU"/>
          </a:p>
        </p:txBody>
      </p:sp>
      <p:sp>
        <p:nvSpPr>
          <p:cNvPr id="7" name="Slide Number Placeholder 5"/>
          <p:cNvSpPr>
            <a:spLocks noGrp="1"/>
          </p:cNvSpPr>
          <p:nvPr>
            <p:ph type="sldNum" sz="quarter" idx="12"/>
          </p:nvPr>
        </p:nvSpPr>
        <p:spPr/>
        <p:txBody>
          <a:bodyPr/>
          <a:lstStyle>
            <a:lvl1pPr>
              <a:defRPr/>
            </a:lvl1pPr>
          </a:lstStyle>
          <a:p>
            <a:pPr>
              <a:defRPr/>
            </a:pPr>
            <a:fld id="{EC5D2460-E541-4529-B968-D5ECE68E52C0}" type="slidenum">
              <a:rPr lang="en-US" altLang="hu-HU"/>
              <a:pPr>
                <a:defRPr/>
              </a:pPr>
              <a:t>‹#›</a:t>
            </a:fld>
            <a:endParaRPr lang="en-US" altLang="hu-HU"/>
          </a:p>
        </p:txBody>
      </p:sp>
    </p:spTree>
    <p:extLst>
      <p:ext uri="{BB962C8B-B14F-4D97-AF65-F5344CB8AC3E}">
        <p14:creationId xmlns:p14="http://schemas.microsoft.com/office/powerpoint/2010/main" val="1482366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a:srcRect/>
          <a:stretch>
            <a:fillRect/>
          </a:stretch>
        </a:blipFill>
        <a:effectLst/>
      </p:bgPr>
    </p:bg>
    <p:spTree>
      <p:nvGrpSpPr>
        <p:cNvPr id="1" name=""/>
        <p:cNvGrpSpPr/>
        <p:nvPr/>
      </p:nvGrpSpPr>
      <p:grpSpPr>
        <a:xfrm>
          <a:off x="0" y="0"/>
          <a:ext cx="0" cy="0"/>
          <a:chOff x="0" y="0"/>
          <a:chExt cx="0" cy="0"/>
        </a:xfrm>
      </p:grpSpPr>
      <p:sp>
        <p:nvSpPr>
          <p:cNvPr id="22" name="Oval 21"/>
          <p:cNvSpPr/>
          <p:nvPr/>
        </p:nvSpPr>
        <p:spPr>
          <a:xfrm>
            <a:off x="6944686" y="1847921"/>
            <a:ext cx="3108193" cy="3107866"/>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6272645" y="-503978"/>
            <a:ext cx="1764109" cy="1763924"/>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944686" y="6719711"/>
            <a:ext cx="1092068" cy="1091953"/>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69761" y="2939874"/>
            <a:ext cx="4620286" cy="4619801"/>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925808" y="3191863"/>
            <a:ext cx="2604161" cy="2603888"/>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8539163" y="0"/>
            <a:ext cx="755650" cy="1211263"/>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534988" y="498475"/>
            <a:ext cx="7777162" cy="1544638"/>
          </a:xfrm>
          <a:prstGeom prst="rect">
            <a:avLst/>
          </a:prstGeom>
        </p:spPr>
        <p:txBody>
          <a:bodyPr vert="horz" lIns="91440" tIns="45720" rIns="91440" bIns="45720" rtlCol="0" anchor="t">
            <a:noAutofit/>
          </a:bodyPr>
          <a:lstStyle/>
          <a:p>
            <a:r>
              <a:rPr lang="hu-HU" smtClean="0"/>
              <a:t>Mintacím szerkesztése</a:t>
            </a:r>
            <a:endParaRPr lang="en-US" dirty="0"/>
          </a:p>
        </p:txBody>
      </p:sp>
      <p:sp>
        <p:nvSpPr>
          <p:cNvPr id="3" name="Text Placeholder 2"/>
          <p:cNvSpPr>
            <a:spLocks noGrp="1"/>
          </p:cNvSpPr>
          <p:nvPr>
            <p:ph type="body" idx="1"/>
          </p:nvPr>
        </p:nvSpPr>
        <p:spPr>
          <a:xfrm>
            <a:off x="912813" y="2262188"/>
            <a:ext cx="7399337" cy="4625975"/>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2"/>
          </p:nvPr>
        </p:nvSpPr>
        <p:spPr>
          <a:xfrm rot="5400000">
            <a:off x="8262144" y="2015332"/>
            <a:ext cx="1092200" cy="252412"/>
          </a:xfrm>
          <a:prstGeom prst="rect">
            <a:avLst/>
          </a:prstGeom>
        </p:spPr>
        <p:txBody>
          <a:bodyPr vert="horz" lIns="91440" tIns="45720" rIns="91440" bIns="45720" rtlCol="0" anchor="t"/>
          <a:lstStyle>
            <a:lvl1pPr algn="l">
              <a:defRPr sz="1213" b="0" i="0">
                <a:solidFill>
                  <a:schemeClr val="tx1">
                    <a:tint val="75000"/>
                    <a:alpha val="60000"/>
                  </a:schemeClr>
                </a:solidFill>
              </a:defRPr>
            </a:lvl1pPr>
          </a:lstStyle>
          <a:p>
            <a:pPr>
              <a:defRPr/>
            </a:pPr>
            <a:endParaRPr lang="en-US" altLang="hu-HU"/>
          </a:p>
        </p:txBody>
      </p:sp>
      <p:sp>
        <p:nvSpPr>
          <p:cNvPr id="5" name="Footer Placeholder 4"/>
          <p:cNvSpPr>
            <a:spLocks noGrp="1"/>
          </p:cNvSpPr>
          <p:nvPr>
            <p:ph type="ftr" sz="quarter" idx="3"/>
          </p:nvPr>
        </p:nvSpPr>
        <p:spPr>
          <a:xfrm rot="5400000">
            <a:off x="6872288" y="3597275"/>
            <a:ext cx="4254500" cy="250825"/>
          </a:xfrm>
          <a:prstGeom prst="rect">
            <a:avLst/>
          </a:prstGeom>
        </p:spPr>
        <p:txBody>
          <a:bodyPr vert="horz" lIns="91440" tIns="45720" rIns="91440" bIns="45720" rtlCol="0" anchor="b"/>
          <a:lstStyle>
            <a:lvl1pPr algn="l">
              <a:defRPr sz="1213" b="0" i="0">
                <a:solidFill>
                  <a:schemeClr val="tx1">
                    <a:tint val="75000"/>
                    <a:alpha val="60000"/>
                  </a:schemeClr>
                </a:solidFill>
              </a:defRPr>
            </a:lvl1pPr>
          </a:lstStyle>
          <a:p>
            <a:pPr>
              <a:defRPr/>
            </a:pPr>
            <a:endParaRPr lang="en-US" altLang="hu-HU"/>
          </a:p>
        </p:txBody>
      </p:sp>
      <p:sp>
        <p:nvSpPr>
          <p:cNvPr id="6" name="Slide Number Placeholder 5"/>
          <p:cNvSpPr>
            <a:spLocks noGrp="1"/>
          </p:cNvSpPr>
          <p:nvPr>
            <p:ph type="sldNum" sz="quarter" idx="4"/>
          </p:nvPr>
        </p:nvSpPr>
        <p:spPr bwMode="gray">
          <a:xfrm>
            <a:off x="8561388" y="325438"/>
            <a:ext cx="693737" cy="846137"/>
          </a:xfrm>
          <a:prstGeom prst="rect">
            <a:avLst/>
          </a:prstGeom>
        </p:spPr>
        <p:txBody>
          <a:bodyPr vert="horz" lIns="91440" tIns="45720" rIns="91440" bIns="45720" rtlCol="0" anchor="b"/>
          <a:lstStyle>
            <a:lvl1pPr algn="ctr">
              <a:defRPr sz="3088" b="0" i="0" smtClean="0">
                <a:solidFill>
                  <a:schemeClr val="tx1">
                    <a:tint val="75000"/>
                  </a:schemeClr>
                </a:solidFill>
              </a:defRPr>
            </a:lvl1pPr>
          </a:lstStyle>
          <a:p>
            <a:pPr>
              <a:defRPr/>
            </a:pPr>
            <a:fld id="{465D0AED-8735-4ED2-BAA3-1C85606695E1}" type="slidenum">
              <a:rPr lang="en-US" altLang="hu-HU"/>
              <a:pPr>
                <a:defRPr/>
              </a:pPr>
              <a:t>‹#›</a:t>
            </a:fld>
            <a:endParaRPr lang="en-US" altLang="hu-HU"/>
          </a:p>
        </p:txBody>
      </p:sp>
    </p:spTree>
  </p:cSld>
  <p:clrMap bg1="dk1" tx1="lt1" bg2="dk2" tx2="lt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3" r:id="rId12"/>
    <p:sldLayoutId id="2147483800" r:id="rId13"/>
    <p:sldLayoutId id="2147483804" r:id="rId14"/>
    <p:sldLayoutId id="2147483805" r:id="rId15"/>
    <p:sldLayoutId id="2147483801" r:id="rId16"/>
    <p:sldLayoutId id="2147483802" r:id="rId17"/>
    <p:sldLayoutId id="2147483806" r:id="rId18"/>
  </p:sldLayoutIdLst>
  <p:txStyles>
    <p:titleStyle>
      <a:lvl1pPr algn="l" defTabSz="503238" rtl="0" fontAlgn="base">
        <a:spcBef>
          <a:spcPct val="0"/>
        </a:spcBef>
        <a:spcAft>
          <a:spcPct val="0"/>
        </a:spcAft>
        <a:defRPr sz="4600" kern="1200">
          <a:solidFill>
            <a:schemeClr val="tx2"/>
          </a:solidFill>
          <a:latin typeface="+mj-lt"/>
          <a:ea typeface="+mj-ea"/>
          <a:cs typeface="+mj-cs"/>
        </a:defRPr>
      </a:lvl1pPr>
      <a:lvl2pPr algn="l" defTabSz="503238" rtl="0" fontAlgn="base">
        <a:spcBef>
          <a:spcPct val="0"/>
        </a:spcBef>
        <a:spcAft>
          <a:spcPct val="0"/>
        </a:spcAft>
        <a:defRPr sz="4600">
          <a:solidFill>
            <a:schemeClr val="tx2"/>
          </a:solidFill>
          <a:latin typeface="Century Gothic" panose="020B0502020202020204" pitchFamily="34" charset="0"/>
        </a:defRPr>
      </a:lvl2pPr>
      <a:lvl3pPr algn="l" defTabSz="503238" rtl="0" fontAlgn="base">
        <a:spcBef>
          <a:spcPct val="0"/>
        </a:spcBef>
        <a:spcAft>
          <a:spcPct val="0"/>
        </a:spcAft>
        <a:defRPr sz="4600">
          <a:solidFill>
            <a:schemeClr val="tx2"/>
          </a:solidFill>
          <a:latin typeface="Century Gothic" panose="020B0502020202020204" pitchFamily="34" charset="0"/>
        </a:defRPr>
      </a:lvl3pPr>
      <a:lvl4pPr algn="l" defTabSz="503238" rtl="0" fontAlgn="base">
        <a:spcBef>
          <a:spcPct val="0"/>
        </a:spcBef>
        <a:spcAft>
          <a:spcPct val="0"/>
        </a:spcAft>
        <a:defRPr sz="4600">
          <a:solidFill>
            <a:schemeClr val="tx2"/>
          </a:solidFill>
          <a:latin typeface="Century Gothic" panose="020B0502020202020204" pitchFamily="34" charset="0"/>
        </a:defRPr>
      </a:lvl4pPr>
      <a:lvl5pPr algn="l" defTabSz="503238" rtl="0" fontAlgn="base">
        <a:spcBef>
          <a:spcPct val="0"/>
        </a:spcBef>
        <a:spcAft>
          <a:spcPct val="0"/>
        </a:spcAft>
        <a:defRPr sz="4600">
          <a:solidFill>
            <a:schemeClr val="tx2"/>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77825" indent="-377825" algn="l" defTabSz="503238" rtl="0" fontAlgn="base">
        <a:spcBef>
          <a:spcPts val="1100"/>
        </a:spcBef>
        <a:spcAft>
          <a:spcPct val="0"/>
        </a:spcAft>
        <a:buClr>
          <a:srgbClr val="8AD0D6"/>
        </a:buClr>
        <a:buSzPct val="80000"/>
        <a:buFont typeface="Wingdings 3" panose="05040102010807070707" pitchFamily="18" charset="2"/>
        <a:buChar char=""/>
        <a:defRPr sz="2200" kern="1200">
          <a:solidFill>
            <a:schemeClr val="tx1"/>
          </a:solidFill>
          <a:latin typeface="+mj-lt"/>
          <a:ea typeface="+mj-ea"/>
          <a:cs typeface="+mj-cs"/>
        </a:defRPr>
      </a:lvl1pPr>
      <a:lvl2pPr marL="817563" indent="-314325" algn="l" defTabSz="503238" rtl="0" fontAlgn="base">
        <a:spcBef>
          <a:spcPts val="1100"/>
        </a:spcBef>
        <a:spcAft>
          <a:spcPct val="0"/>
        </a:spcAft>
        <a:buClr>
          <a:srgbClr val="8AD0D6"/>
        </a:buClr>
        <a:buSzPct val="80000"/>
        <a:buFont typeface="Wingdings 3" panose="05040102010807070707" pitchFamily="18" charset="2"/>
        <a:buChar char=""/>
        <a:defRPr sz="1900" kern="1200">
          <a:solidFill>
            <a:schemeClr val="tx1"/>
          </a:solidFill>
          <a:latin typeface="+mj-lt"/>
          <a:ea typeface="+mj-ea"/>
          <a:cs typeface="+mj-cs"/>
        </a:defRPr>
      </a:lvl2pPr>
      <a:lvl3pPr marL="1258888" indent="-250825" algn="l" defTabSz="503238" rtl="0" fontAlgn="base">
        <a:spcBef>
          <a:spcPts val="1100"/>
        </a:spcBef>
        <a:spcAft>
          <a:spcPct val="0"/>
        </a:spcAft>
        <a:buClr>
          <a:srgbClr val="8AD0D6"/>
        </a:buClr>
        <a:buSzPct val="80000"/>
        <a:buFont typeface="Wingdings 3" panose="05040102010807070707" pitchFamily="18" charset="2"/>
        <a:buChar char=""/>
        <a:defRPr sz="1700" kern="1200">
          <a:solidFill>
            <a:schemeClr val="tx1"/>
          </a:solidFill>
          <a:latin typeface="+mj-lt"/>
          <a:ea typeface="+mj-ea"/>
          <a:cs typeface="+mj-cs"/>
        </a:defRPr>
      </a:lvl3pPr>
      <a:lvl4pPr marL="1763713"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4pPr>
      <a:lvl5pPr marL="2266950"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5pPr>
      <a:lvl6pPr marL="277189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6pPr>
      <a:lvl7pPr marL="327586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7pPr>
      <a:lvl8pPr marL="377985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8pPr>
      <a:lvl9pPr marL="428382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9pPr>
    </p:bodyStyle>
    <p:otherStyle>
      <a:defPPr>
        <a:defRPr lang="en-US"/>
      </a:defPPr>
      <a:lvl1pPr marL="0" algn="l" defTabSz="503979" rtl="0" eaLnBrk="1" latinLnBrk="0" hangingPunct="1">
        <a:defRPr sz="1984" kern="1200">
          <a:solidFill>
            <a:schemeClr val="tx1"/>
          </a:solidFill>
          <a:latin typeface="+mn-lt"/>
          <a:ea typeface="+mn-ea"/>
          <a:cs typeface="+mn-cs"/>
        </a:defRPr>
      </a:lvl1pPr>
      <a:lvl2pPr marL="503979" algn="l" defTabSz="503979" rtl="0" eaLnBrk="1" latinLnBrk="0" hangingPunct="1">
        <a:defRPr sz="1984" kern="1200">
          <a:solidFill>
            <a:schemeClr val="tx1"/>
          </a:solidFill>
          <a:latin typeface="+mn-lt"/>
          <a:ea typeface="+mn-ea"/>
          <a:cs typeface="+mn-cs"/>
        </a:defRPr>
      </a:lvl2pPr>
      <a:lvl3pPr marL="1007960" algn="l" defTabSz="503979" rtl="0" eaLnBrk="1" latinLnBrk="0" hangingPunct="1">
        <a:defRPr sz="1984" kern="1200">
          <a:solidFill>
            <a:schemeClr val="tx1"/>
          </a:solidFill>
          <a:latin typeface="+mn-lt"/>
          <a:ea typeface="+mn-ea"/>
          <a:cs typeface="+mn-cs"/>
        </a:defRPr>
      </a:lvl3pPr>
      <a:lvl4pPr marL="1511939" algn="l" defTabSz="503979" rtl="0" eaLnBrk="1" latinLnBrk="0" hangingPunct="1">
        <a:defRPr sz="1984" kern="1200">
          <a:solidFill>
            <a:schemeClr val="tx1"/>
          </a:solidFill>
          <a:latin typeface="+mn-lt"/>
          <a:ea typeface="+mn-ea"/>
          <a:cs typeface="+mn-cs"/>
        </a:defRPr>
      </a:lvl4pPr>
      <a:lvl5pPr marL="2015920" algn="l" defTabSz="503979" rtl="0" eaLnBrk="1" latinLnBrk="0" hangingPunct="1">
        <a:defRPr sz="1984" kern="1200">
          <a:solidFill>
            <a:schemeClr val="tx1"/>
          </a:solidFill>
          <a:latin typeface="+mn-lt"/>
          <a:ea typeface="+mn-ea"/>
          <a:cs typeface="+mn-cs"/>
        </a:defRPr>
      </a:lvl5pPr>
      <a:lvl6pPr marL="2519900" algn="l" defTabSz="503979" rtl="0" eaLnBrk="1" latinLnBrk="0" hangingPunct="1">
        <a:defRPr sz="1984" kern="1200">
          <a:solidFill>
            <a:schemeClr val="tx1"/>
          </a:solidFill>
          <a:latin typeface="+mn-lt"/>
          <a:ea typeface="+mn-ea"/>
          <a:cs typeface="+mn-cs"/>
        </a:defRPr>
      </a:lvl6pPr>
      <a:lvl7pPr marL="3023880" algn="l" defTabSz="503979" rtl="0" eaLnBrk="1" latinLnBrk="0" hangingPunct="1">
        <a:defRPr sz="1984" kern="1200">
          <a:solidFill>
            <a:schemeClr val="tx1"/>
          </a:solidFill>
          <a:latin typeface="+mn-lt"/>
          <a:ea typeface="+mn-ea"/>
          <a:cs typeface="+mn-cs"/>
        </a:defRPr>
      </a:lvl7pPr>
      <a:lvl8pPr marL="3527859" algn="l" defTabSz="503979" rtl="0" eaLnBrk="1" latinLnBrk="0" hangingPunct="1">
        <a:defRPr sz="1984" kern="1200">
          <a:solidFill>
            <a:schemeClr val="tx1"/>
          </a:solidFill>
          <a:latin typeface="+mn-lt"/>
          <a:ea typeface="+mn-ea"/>
          <a:cs typeface="+mn-cs"/>
        </a:defRPr>
      </a:lvl8pPr>
      <a:lvl9pPr marL="4031840" algn="l" defTabSz="503979" rtl="0" eaLnBrk="1" latinLnBrk="0" hangingPunct="1">
        <a:defRPr sz="198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944686" y="1847921"/>
            <a:ext cx="3108193" cy="3107866"/>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6272645" y="-503978"/>
            <a:ext cx="1764109" cy="1763924"/>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944686" y="6719711"/>
            <a:ext cx="1092068" cy="1091953"/>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69761" y="2939874"/>
            <a:ext cx="4620286" cy="4619801"/>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925808" y="3191863"/>
            <a:ext cx="2604161" cy="2603888"/>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8539035" y="0"/>
            <a:ext cx="756047" cy="1211949"/>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534359" y="499038"/>
            <a:ext cx="7778066" cy="1543825"/>
          </a:xfrm>
          <a:prstGeom prst="rect">
            <a:avLst/>
          </a:prstGeom>
        </p:spPr>
        <p:txBody>
          <a:bodyPr vert="horz" lIns="91440" tIns="45720" rIns="91440" bIns="45720" rtlCol="0" anchor="t">
            <a:noAutofit/>
          </a:bodyPr>
          <a:lstStyle/>
          <a:p>
            <a:r>
              <a:rPr lang="hu-HU" smtClean="0"/>
              <a:t>Mintacím szerkesztése</a:t>
            </a:r>
            <a:endParaRPr lang="en-US" dirty="0"/>
          </a:p>
        </p:txBody>
      </p:sp>
      <p:sp>
        <p:nvSpPr>
          <p:cNvPr id="3" name="Text Placeholder 2"/>
          <p:cNvSpPr>
            <a:spLocks noGrp="1"/>
          </p:cNvSpPr>
          <p:nvPr>
            <p:ph type="body" idx="1"/>
          </p:nvPr>
        </p:nvSpPr>
        <p:spPr>
          <a:xfrm>
            <a:off x="912482" y="2262970"/>
            <a:ext cx="7399132" cy="4624741"/>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2"/>
          </p:nvPr>
        </p:nvSpPr>
        <p:spPr>
          <a:xfrm rot="5400000">
            <a:off x="8262763" y="2015869"/>
            <a:ext cx="1091952" cy="252081"/>
          </a:xfrm>
          <a:prstGeom prst="rect">
            <a:avLst/>
          </a:prstGeom>
        </p:spPr>
        <p:txBody>
          <a:bodyPr vert="horz" lIns="91440" tIns="45720" rIns="91440" bIns="45720" rtlCol="0" anchor="t"/>
          <a:lstStyle>
            <a:lvl1pPr algn="l">
              <a:defRPr sz="1213" b="0" i="0">
                <a:solidFill>
                  <a:schemeClr val="tx1">
                    <a:tint val="75000"/>
                    <a:alpha val="60000"/>
                  </a:schemeClr>
                </a:solidFill>
              </a:defRPr>
            </a:lvl1pPr>
          </a:lstStyle>
          <a:p>
            <a:pPr>
              <a:defRPr/>
            </a:pPr>
            <a:endParaRPr lang="en-US" altLang="hu-HU"/>
          </a:p>
        </p:txBody>
      </p:sp>
      <p:sp>
        <p:nvSpPr>
          <p:cNvPr id="5" name="Footer Placeholder 4"/>
          <p:cNvSpPr>
            <a:spLocks noGrp="1"/>
          </p:cNvSpPr>
          <p:nvPr>
            <p:ph type="ftr" sz="quarter" idx="3"/>
          </p:nvPr>
        </p:nvSpPr>
        <p:spPr>
          <a:xfrm rot="5400000">
            <a:off x="6872043" y="3597249"/>
            <a:ext cx="4254709" cy="252082"/>
          </a:xfrm>
          <a:prstGeom prst="rect">
            <a:avLst/>
          </a:prstGeom>
        </p:spPr>
        <p:txBody>
          <a:bodyPr vert="horz" lIns="91440" tIns="45720" rIns="91440" bIns="45720" rtlCol="0" anchor="b"/>
          <a:lstStyle>
            <a:lvl1pPr algn="l">
              <a:defRPr sz="1213" b="0" i="0">
                <a:solidFill>
                  <a:schemeClr val="tx1">
                    <a:tint val="75000"/>
                    <a:alpha val="60000"/>
                  </a:schemeClr>
                </a:solidFill>
              </a:defRPr>
            </a:lvl1pPr>
          </a:lstStyle>
          <a:p>
            <a:pPr>
              <a:defRPr/>
            </a:pPr>
            <a:endParaRPr lang="en-US" altLang="hu-HU"/>
          </a:p>
        </p:txBody>
      </p:sp>
      <p:sp>
        <p:nvSpPr>
          <p:cNvPr id="6" name="Slide Number Placeholder 5"/>
          <p:cNvSpPr>
            <a:spLocks noGrp="1"/>
          </p:cNvSpPr>
          <p:nvPr>
            <p:ph type="sldNum" sz="quarter" idx="4"/>
          </p:nvPr>
        </p:nvSpPr>
        <p:spPr bwMode="gray">
          <a:xfrm>
            <a:off x="8561951" y="325995"/>
            <a:ext cx="693223" cy="846233"/>
          </a:xfrm>
          <a:prstGeom prst="rect">
            <a:avLst/>
          </a:prstGeom>
        </p:spPr>
        <p:txBody>
          <a:bodyPr vert="horz" lIns="91440" tIns="45720" rIns="91440" bIns="45720" rtlCol="0" anchor="b"/>
          <a:lstStyle>
            <a:lvl1pPr algn="ctr">
              <a:defRPr sz="3088" b="0" i="0">
                <a:solidFill>
                  <a:schemeClr val="tx1">
                    <a:tint val="75000"/>
                  </a:schemeClr>
                </a:solidFill>
              </a:defRPr>
            </a:lvl1pPr>
          </a:lstStyle>
          <a:p>
            <a:pPr>
              <a:defRPr/>
            </a:pPr>
            <a:fld id="{5757CAB1-B8BA-46FE-9065-0AC4737E6F9D}" type="slidenum">
              <a:rPr lang="en-US" altLang="hu-HU" smtClean="0"/>
              <a:pPr>
                <a:defRPr/>
              </a:pPr>
              <a:t>‹#›</a:t>
            </a:fld>
            <a:endParaRPr lang="en-US" altLang="hu-HU"/>
          </a:p>
        </p:txBody>
      </p:sp>
    </p:spTree>
    <p:extLst>
      <p:ext uri="{BB962C8B-B14F-4D97-AF65-F5344CB8AC3E}">
        <p14:creationId xmlns:p14="http://schemas.microsoft.com/office/powerpoint/2010/main" val="3594758694"/>
      </p:ext>
    </p:extLst>
  </p:cSld>
  <p:clrMap bg1="dk1" tx1="lt1" bg2="dk2" tx2="lt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 id="2147483820" r:id="rId13"/>
    <p:sldLayoutId id="2147483821" r:id="rId14"/>
    <p:sldLayoutId id="2147483822" r:id="rId15"/>
    <p:sldLayoutId id="2147483823" r:id="rId16"/>
    <p:sldLayoutId id="2147483824" r:id="rId17"/>
    <p:sldLayoutId id="2147483825" r:id="rId18"/>
  </p:sldLayoutIdLst>
  <p:txStyles>
    <p:titleStyle>
      <a:lvl1pPr algn="l" defTabSz="503979" rtl="0" eaLnBrk="1" latinLnBrk="0" hangingPunct="1">
        <a:spcBef>
          <a:spcPct val="0"/>
        </a:spcBef>
        <a:buNone/>
        <a:defRPr sz="463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77985" indent="-377985" algn="l" defTabSz="503979" rtl="0" eaLnBrk="1" latinLnBrk="0" hangingPunct="1">
        <a:spcBef>
          <a:spcPts val="1102"/>
        </a:spcBef>
        <a:spcAft>
          <a:spcPts val="0"/>
        </a:spcAft>
        <a:buClr>
          <a:schemeClr val="bg2">
            <a:lumMod val="40000"/>
            <a:lumOff val="60000"/>
          </a:schemeClr>
        </a:buClr>
        <a:buSzPct val="80000"/>
        <a:buFont typeface="Wingdings 3" charset="2"/>
        <a:buChar char=""/>
        <a:defRPr sz="2205" b="0" i="0" kern="1200">
          <a:solidFill>
            <a:schemeClr val="tx1"/>
          </a:solidFill>
          <a:latin typeface="+mj-lt"/>
          <a:ea typeface="+mj-ea"/>
          <a:cs typeface="+mj-cs"/>
        </a:defRPr>
      </a:lvl1pPr>
      <a:lvl2pPr marL="818967" indent="-314988" algn="l" defTabSz="503979" rtl="0" eaLnBrk="1" latinLnBrk="0" hangingPunct="1">
        <a:spcBef>
          <a:spcPts val="1102"/>
        </a:spcBef>
        <a:spcAft>
          <a:spcPts val="0"/>
        </a:spcAft>
        <a:buClr>
          <a:schemeClr val="bg2">
            <a:lumMod val="40000"/>
            <a:lumOff val="60000"/>
          </a:schemeClr>
        </a:buClr>
        <a:buSzPct val="80000"/>
        <a:buFont typeface="Wingdings 3" charset="2"/>
        <a:buChar char=""/>
        <a:defRPr sz="1984" b="0" i="0" kern="1200">
          <a:solidFill>
            <a:schemeClr val="tx1"/>
          </a:solidFill>
          <a:latin typeface="+mj-lt"/>
          <a:ea typeface="+mj-ea"/>
          <a:cs typeface="+mj-cs"/>
        </a:defRPr>
      </a:lvl2pPr>
      <a:lvl3pPr marL="1259951"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764" b="0" i="0" kern="1200">
          <a:solidFill>
            <a:schemeClr val="tx1"/>
          </a:solidFill>
          <a:latin typeface="+mj-lt"/>
          <a:ea typeface="+mj-ea"/>
          <a:cs typeface="+mj-cs"/>
        </a:defRPr>
      </a:lvl3pPr>
      <a:lvl4pPr marL="176393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4pPr>
      <a:lvl5pPr marL="226790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5pPr>
      <a:lvl6pPr marL="277189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6pPr>
      <a:lvl7pPr marL="327586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7pPr>
      <a:lvl8pPr marL="377985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8pPr>
      <a:lvl9pPr marL="428382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9pPr>
    </p:bodyStyle>
    <p:otherStyle>
      <a:defPPr>
        <a:defRPr lang="en-US"/>
      </a:defPPr>
      <a:lvl1pPr marL="0" algn="l" defTabSz="503979" rtl="0" eaLnBrk="1" latinLnBrk="0" hangingPunct="1">
        <a:defRPr sz="1984" kern="1200">
          <a:solidFill>
            <a:schemeClr val="tx1"/>
          </a:solidFill>
          <a:latin typeface="+mn-lt"/>
          <a:ea typeface="+mn-ea"/>
          <a:cs typeface="+mn-cs"/>
        </a:defRPr>
      </a:lvl1pPr>
      <a:lvl2pPr marL="503979" algn="l" defTabSz="503979" rtl="0" eaLnBrk="1" latinLnBrk="0" hangingPunct="1">
        <a:defRPr sz="1984" kern="1200">
          <a:solidFill>
            <a:schemeClr val="tx1"/>
          </a:solidFill>
          <a:latin typeface="+mn-lt"/>
          <a:ea typeface="+mn-ea"/>
          <a:cs typeface="+mn-cs"/>
        </a:defRPr>
      </a:lvl2pPr>
      <a:lvl3pPr marL="1007960" algn="l" defTabSz="503979" rtl="0" eaLnBrk="1" latinLnBrk="0" hangingPunct="1">
        <a:defRPr sz="1984" kern="1200">
          <a:solidFill>
            <a:schemeClr val="tx1"/>
          </a:solidFill>
          <a:latin typeface="+mn-lt"/>
          <a:ea typeface="+mn-ea"/>
          <a:cs typeface="+mn-cs"/>
        </a:defRPr>
      </a:lvl3pPr>
      <a:lvl4pPr marL="1511939" algn="l" defTabSz="503979" rtl="0" eaLnBrk="1" latinLnBrk="0" hangingPunct="1">
        <a:defRPr sz="1984" kern="1200">
          <a:solidFill>
            <a:schemeClr val="tx1"/>
          </a:solidFill>
          <a:latin typeface="+mn-lt"/>
          <a:ea typeface="+mn-ea"/>
          <a:cs typeface="+mn-cs"/>
        </a:defRPr>
      </a:lvl4pPr>
      <a:lvl5pPr marL="2015920" algn="l" defTabSz="503979" rtl="0" eaLnBrk="1" latinLnBrk="0" hangingPunct="1">
        <a:defRPr sz="1984" kern="1200">
          <a:solidFill>
            <a:schemeClr val="tx1"/>
          </a:solidFill>
          <a:latin typeface="+mn-lt"/>
          <a:ea typeface="+mn-ea"/>
          <a:cs typeface="+mn-cs"/>
        </a:defRPr>
      </a:lvl5pPr>
      <a:lvl6pPr marL="2519900" algn="l" defTabSz="503979" rtl="0" eaLnBrk="1" latinLnBrk="0" hangingPunct="1">
        <a:defRPr sz="1984" kern="1200">
          <a:solidFill>
            <a:schemeClr val="tx1"/>
          </a:solidFill>
          <a:latin typeface="+mn-lt"/>
          <a:ea typeface="+mn-ea"/>
          <a:cs typeface="+mn-cs"/>
        </a:defRPr>
      </a:lvl6pPr>
      <a:lvl7pPr marL="3023880" algn="l" defTabSz="503979" rtl="0" eaLnBrk="1" latinLnBrk="0" hangingPunct="1">
        <a:defRPr sz="1984" kern="1200">
          <a:solidFill>
            <a:schemeClr val="tx1"/>
          </a:solidFill>
          <a:latin typeface="+mn-lt"/>
          <a:ea typeface="+mn-ea"/>
          <a:cs typeface="+mn-cs"/>
        </a:defRPr>
      </a:lvl7pPr>
      <a:lvl8pPr marL="3527859" algn="l" defTabSz="503979" rtl="0" eaLnBrk="1" latinLnBrk="0" hangingPunct="1">
        <a:defRPr sz="1984" kern="1200">
          <a:solidFill>
            <a:schemeClr val="tx1"/>
          </a:solidFill>
          <a:latin typeface="+mn-lt"/>
          <a:ea typeface="+mn-ea"/>
          <a:cs typeface="+mn-cs"/>
        </a:defRPr>
      </a:lvl8pPr>
      <a:lvl9pPr marL="4031840" algn="l" defTabSz="503979"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learningapps.org/view5828667"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1775" y="1341438"/>
            <a:ext cx="8931275" cy="2971800"/>
          </a:xfrm>
        </p:spPr>
        <p:txBody>
          <a:bodyPr lIns="99207" tIns="51588" rIns="99207" bIns="51588" anchor="t"/>
          <a:lstStyle/>
          <a:p>
            <a:pPr algn="ctr" defTabSz="503238" eaLnBrk="1" hangingPunct="1">
              <a:lnSpc>
                <a:spcPct val="100000"/>
              </a:lnSpc>
              <a:buClrTx/>
              <a:buFontTx/>
              <a:buNone/>
              <a:tabLst>
                <a:tab pos="0" algn="l"/>
                <a:tab pos="1008063" algn="l"/>
                <a:tab pos="2016125" algn="l"/>
                <a:tab pos="3024188" algn="l"/>
                <a:tab pos="4032250" algn="l"/>
                <a:tab pos="5040313" algn="l"/>
                <a:tab pos="6048375" algn="l"/>
                <a:tab pos="7054850" algn="l"/>
                <a:tab pos="8062913" algn="l"/>
                <a:tab pos="9070975" algn="l"/>
                <a:tab pos="10079038" algn="l"/>
                <a:tab pos="11087100" algn="l"/>
              </a:tabLst>
              <a:defRPr/>
            </a:pPr>
            <a:r>
              <a:rPr lang="en-US" altLang="hu-HU" sz="490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rPr>
              <a:t>  </a:t>
            </a:r>
            <a:br>
              <a:rPr lang="en-US" altLang="hu-HU" sz="490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rPr>
            </a:br>
            <a:r>
              <a:rPr lang="en-US" altLang="hu-HU" sz="490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rPr>
              <a:t>    </a:t>
            </a:r>
            <a:r>
              <a:rPr lang="hu-HU" altLang="hu-HU" sz="6000" b="0" i="0" dirty="0">
                <a:solidFill>
                  <a:srgbClr val="FFFFB7"/>
                </a:solidFill>
                <a:effectLst>
                  <a:outerShdw blurRad="38100" dist="38100" dir="2700000" algn="tl">
                    <a:srgbClr val="C0C0C0"/>
                  </a:outerShdw>
                </a:effectLst>
                <a:latin typeface="Arial Black" panose="020B0A04020102020204" pitchFamily="34" charset="0"/>
                <a:cs typeface="DejaVu Sans" pitchFamily="34" charset="0"/>
              </a:rPr>
              <a:t>G</a:t>
            </a:r>
            <a:r>
              <a:rPr lang="hu-HU" altLang="hu-HU" sz="6000" b="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rPr>
              <a:t>éza államalapító tevékenysége</a:t>
            </a:r>
            <a:endParaRPr lang="en-US" altLang="hu-HU" sz="6000" b="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artalom helye 2"/>
          <p:cNvSpPr>
            <a:spLocks noGrp="1"/>
          </p:cNvSpPr>
          <p:nvPr>
            <p:ph idx="1"/>
          </p:nvPr>
        </p:nvSpPr>
        <p:spPr>
          <a:xfrm>
            <a:off x="4430712" y="122238"/>
            <a:ext cx="5649913" cy="6934200"/>
          </a:xfrm>
        </p:spPr>
        <p:txBody>
          <a:bodyPr>
            <a:normAutofit fontScale="92500" lnSpcReduction="10000"/>
          </a:bodyPr>
          <a:lstStyle/>
          <a:p>
            <a:pPr marL="0" indent="0" algn="ctr" defTabSz="503979" fontAlgn="auto">
              <a:spcBef>
                <a:spcPts val="1102"/>
              </a:spcBef>
              <a:spcAft>
                <a:spcPts val="0"/>
              </a:spcAft>
              <a:buClr>
                <a:schemeClr val="bg2">
                  <a:lumMod val="40000"/>
                  <a:lumOff val="60000"/>
                </a:schemeClr>
              </a:buClr>
              <a:buFont typeface="Arial" panose="020B0604020202020204" pitchFamily="34" charset="0"/>
              <a:buNone/>
              <a:defRPr/>
            </a:pPr>
            <a:r>
              <a:rPr lang="hu-HU" sz="2400" b="1" dirty="0" smtClean="0"/>
              <a:t>Külpolitikája</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smtClean="0"/>
              <a:t>Többi </a:t>
            </a:r>
            <a:r>
              <a:rPr lang="hu-HU" sz="2400" dirty="0"/>
              <a:t>gyermekét is más </a:t>
            </a:r>
            <a:r>
              <a:rPr lang="hu-HU" sz="2400" dirty="0" smtClean="0"/>
              <a:t>országok uralkodóival </a:t>
            </a:r>
            <a:r>
              <a:rPr lang="hu-HU" sz="2400" dirty="0"/>
              <a:t>házasította össze (pl. lengyel király, velencei </a:t>
            </a:r>
            <a:r>
              <a:rPr lang="hu-HU" sz="2400" dirty="0" err="1"/>
              <a:t>doge</a:t>
            </a:r>
            <a:r>
              <a:rPr lang="hu-HU" sz="2400" dirty="0" smtClean="0"/>
              <a:t>).</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smtClean="0"/>
              <a:t>Géza </a:t>
            </a:r>
            <a:r>
              <a:rPr lang="hu-HU" sz="2400" dirty="0"/>
              <a:t>még </a:t>
            </a:r>
            <a:r>
              <a:rPr lang="hu-HU" sz="2400" dirty="0" err="1"/>
              <a:t>szeniorátus</a:t>
            </a:r>
            <a:r>
              <a:rPr lang="hu-HU" sz="2400" dirty="0"/>
              <a:t> elve szerint lett fejedelem, amely pogány öröklési rend volt</a:t>
            </a:r>
            <a:r>
              <a:rPr lang="hu-HU" sz="2400" dirty="0" smtClean="0"/>
              <a:t>. Eszerint </a:t>
            </a:r>
            <a:r>
              <a:rPr lang="hu-HU" sz="2400" dirty="0"/>
              <a:t>a fejedelmi hatalmat a fejedelmi nemzetség legidősebb </a:t>
            </a:r>
            <a:r>
              <a:rPr lang="hu-HU" sz="2400" dirty="0" smtClean="0"/>
              <a:t>férfitagja örökölte</a:t>
            </a:r>
            <a:r>
              <a:rPr lang="hu-HU" sz="2400" dirty="0"/>
              <a:t>. </a:t>
            </a:r>
            <a:endParaRPr lang="hu-HU" sz="2400" dirty="0" smtClean="0"/>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smtClean="0"/>
              <a:t>Halála előtt Géza szakított ezzel az öröklési móddal, és helyette a NyugatEurópában elterjedt, keresztény királyságokban szokásos </a:t>
            </a:r>
            <a:r>
              <a:rPr lang="hu-HU" sz="2400" dirty="0" err="1" smtClean="0"/>
              <a:t>primogenitúra</a:t>
            </a:r>
            <a:r>
              <a:rPr lang="hu-HU" sz="2400" dirty="0" smtClean="0"/>
              <a:t> (elsőszülöttségi öröklés) intézményét támogatta, mely szerint a hatalmat az elhunyt uralkodó elsőszülött fia</a:t>
            </a:r>
            <a:br>
              <a:rPr lang="hu-HU" sz="2400" dirty="0" smtClean="0"/>
            </a:br>
            <a:r>
              <a:rPr lang="hu-HU" sz="2400" dirty="0" err="1" smtClean="0"/>
              <a:t>örökli</a:t>
            </a:r>
            <a:r>
              <a:rPr lang="hu-HU" sz="2400" dirty="0" smtClean="0"/>
              <a:t>. Utódjául tehát fiát, Istvánt jelölte ki. </a:t>
            </a:r>
            <a:br>
              <a:rPr lang="hu-HU" sz="2400" dirty="0" smtClean="0"/>
            </a:br>
            <a:endParaRPr lang="hu-HU" sz="2400" dirty="0" smtClean="0"/>
          </a:p>
        </p:txBody>
      </p:sp>
      <p:pic>
        <p:nvPicPr>
          <p:cNvPr id="17411" name="Kép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3512" y="1341437"/>
            <a:ext cx="4074598" cy="409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31775" y="1341438"/>
            <a:ext cx="8931275" cy="2971800"/>
          </a:xfrm>
        </p:spPr>
        <p:txBody>
          <a:bodyPr lIns="99207" tIns="51588" rIns="99207" bIns="51588" anchor="t"/>
          <a:lstStyle/>
          <a:p>
            <a:pPr algn="ctr" defTabSz="503238" eaLnBrk="1" hangingPunct="1">
              <a:lnSpc>
                <a:spcPct val="100000"/>
              </a:lnSpc>
              <a:buClrTx/>
              <a:buFontTx/>
              <a:buNone/>
              <a:tabLst>
                <a:tab pos="0" algn="l"/>
                <a:tab pos="1008063" algn="l"/>
                <a:tab pos="2016125" algn="l"/>
                <a:tab pos="3024188" algn="l"/>
                <a:tab pos="4032250" algn="l"/>
                <a:tab pos="5040313" algn="l"/>
                <a:tab pos="6048375" algn="l"/>
                <a:tab pos="7054850" algn="l"/>
                <a:tab pos="8062913" algn="l"/>
                <a:tab pos="9070975" algn="l"/>
                <a:tab pos="10079038" algn="l"/>
                <a:tab pos="11087100" algn="l"/>
              </a:tabLst>
              <a:defRPr/>
            </a:pPr>
            <a:r>
              <a:rPr lang="en-US" altLang="hu-HU" sz="490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rPr>
              <a:t>  </a:t>
            </a:r>
            <a:br>
              <a:rPr lang="en-US" altLang="hu-HU" sz="490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rPr>
            </a:br>
            <a:r>
              <a:rPr lang="hu-HU" altLang="hu-HU" sz="360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rPr>
              <a:t>Szent István </a:t>
            </a:r>
            <a:r>
              <a:rPr lang="hu-HU" altLang="hu-HU" sz="3600" b="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rPr>
              <a:t>államszervező</a:t>
            </a:r>
            <a:br>
              <a:rPr lang="hu-HU" altLang="hu-HU" sz="3600" b="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rPr>
            </a:br>
            <a:r>
              <a:rPr lang="hu-HU" altLang="hu-HU" sz="3600" b="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rPr>
              <a:t>tevékenysége</a:t>
            </a:r>
            <a:endParaRPr lang="en-US" altLang="hu-HU" sz="3600" b="0" i="0" dirty="0" smtClean="0">
              <a:solidFill>
                <a:srgbClr val="FFFFB7"/>
              </a:solidFill>
              <a:effectLst>
                <a:outerShdw blurRad="38100" dist="38100" dir="2700000" algn="tl">
                  <a:srgbClr val="C0C0C0"/>
                </a:outerShdw>
              </a:effectLst>
              <a:latin typeface="Arial Black" panose="020B0A04020102020204" pitchFamily="34" charset="0"/>
              <a:cs typeface="DejaVu Sans" pitchFamily="34" charset="0"/>
            </a:endParaRPr>
          </a:p>
        </p:txBody>
      </p:sp>
    </p:spTree>
    <p:extLst>
      <p:ext uri="{BB962C8B-B14F-4D97-AF65-F5344CB8AC3E}">
        <p14:creationId xmlns:p14="http://schemas.microsoft.com/office/powerpoint/2010/main" val="2195031582"/>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ím 1"/>
          <p:cNvSpPr>
            <a:spLocks noGrp="1"/>
          </p:cNvSpPr>
          <p:nvPr>
            <p:ph type="title"/>
          </p:nvPr>
        </p:nvSpPr>
        <p:spPr>
          <a:xfrm>
            <a:off x="0" y="198437"/>
            <a:ext cx="9683749" cy="914400"/>
          </a:xfrm>
        </p:spPr>
        <p:txBody>
          <a:bodyPr/>
          <a:lstStyle/>
          <a:p>
            <a:pPr algn="ctr"/>
            <a:r>
              <a:rPr lang="hu-HU" altLang="hu-HU" sz="3600" b="1" dirty="0" smtClean="0"/>
              <a:t>Harcok az öröklés megszilárdításáért</a:t>
            </a:r>
          </a:p>
        </p:txBody>
      </p:sp>
      <p:sp>
        <p:nvSpPr>
          <p:cNvPr id="2" name="Téglalap 1"/>
          <p:cNvSpPr/>
          <p:nvPr/>
        </p:nvSpPr>
        <p:spPr>
          <a:xfrm>
            <a:off x="620712" y="1112837"/>
            <a:ext cx="9220200" cy="2308324"/>
          </a:xfrm>
          <a:prstGeom prst="rect">
            <a:avLst/>
          </a:prstGeom>
        </p:spPr>
        <p:txBody>
          <a:bodyPr wrap="square">
            <a:spAutoFit/>
          </a:bodyPr>
          <a:lstStyle/>
          <a:p>
            <a:pPr>
              <a:spcAft>
                <a:spcPts val="0"/>
              </a:spcAft>
            </a:pPr>
            <a:r>
              <a:rPr lang="hu-HU" sz="2400" dirty="0" smtClean="0">
                <a:effectLst/>
                <a:latin typeface="+mj-lt"/>
                <a:ea typeface="Times New Roman" panose="02020603050405020304" pitchFamily="18" charset="0"/>
                <a:cs typeface="Times New Roman" panose="02020603050405020304" pitchFamily="18" charset="0"/>
              </a:rPr>
              <a:t>Géza nagyfejedelem halála után komoly politikai és dinasztikus válság alakult ki Magyarországon a királyi hatalom megszerzése körül. A törzsi vezetők közötti rivalizálás és a trónért vívott harcok számos konfliktust és zavart okoztak az országban. </a:t>
            </a:r>
            <a:r>
              <a:rPr lang="hu-HU" sz="2400" dirty="0" smtClean="0"/>
              <a:t>Két </a:t>
            </a:r>
            <a:r>
              <a:rPr lang="hu-HU" sz="2400" dirty="0"/>
              <a:t>fő jelölt jelent meg a királyi trónért vívott harcokban</a:t>
            </a:r>
            <a:r>
              <a:rPr lang="hu-HU" sz="2400" dirty="0" smtClean="0"/>
              <a:t>:   </a:t>
            </a:r>
            <a:endParaRPr lang="hu-HU" sz="2400" dirty="0">
              <a:effectLst/>
              <a:latin typeface="+mj-lt"/>
              <a:ea typeface="Calibri" panose="020F0502020204030204" pitchFamily="34" charset="0"/>
              <a:cs typeface="Calibri" panose="020F0502020204030204" pitchFamily="34" charset="0"/>
            </a:endParaRPr>
          </a:p>
        </p:txBody>
      </p:sp>
      <p:sp>
        <p:nvSpPr>
          <p:cNvPr id="4" name="Téglalap 3"/>
          <p:cNvSpPr/>
          <p:nvPr/>
        </p:nvSpPr>
        <p:spPr>
          <a:xfrm>
            <a:off x="315912" y="3779837"/>
            <a:ext cx="5257800" cy="1820255"/>
          </a:xfrm>
          <a:prstGeom prst="rect">
            <a:avLst/>
          </a:prstGeom>
        </p:spPr>
        <p:txBody>
          <a:bodyPr wrap="square">
            <a:spAutoFit/>
          </a:bodyPr>
          <a:lstStyle/>
          <a:p>
            <a:pPr>
              <a:spcAft>
                <a:spcPts val="0"/>
              </a:spcAft>
            </a:pPr>
            <a:r>
              <a:rPr lang="hu-HU" sz="2200" dirty="0" smtClean="0"/>
              <a:t>Koppány: </a:t>
            </a:r>
          </a:p>
          <a:p>
            <a:pPr marL="342900" indent="-342900">
              <a:spcAft>
                <a:spcPts val="0"/>
              </a:spcAft>
              <a:buFont typeface="Arial" panose="020B0604020202020204" pitchFamily="34" charset="0"/>
              <a:buChar char="•"/>
            </a:pPr>
            <a:r>
              <a:rPr lang="hu-HU" sz="2200" dirty="0" smtClean="0"/>
              <a:t>egy másik vezető családból származott</a:t>
            </a:r>
          </a:p>
          <a:p>
            <a:pPr marL="342900" indent="-342900">
              <a:spcAft>
                <a:spcPts val="0"/>
              </a:spcAft>
              <a:buFont typeface="Arial" panose="020B0604020202020204" pitchFamily="34" charset="0"/>
              <a:buChar char="•"/>
            </a:pPr>
            <a:r>
              <a:rPr lang="hu-HU" sz="2200" dirty="0" smtClean="0"/>
              <a:t>elutasította a kereszténységet </a:t>
            </a:r>
          </a:p>
          <a:p>
            <a:pPr marL="342900" indent="-342900">
              <a:spcAft>
                <a:spcPts val="0"/>
              </a:spcAft>
              <a:buFont typeface="Arial" panose="020B0604020202020204" pitchFamily="34" charset="0"/>
              <a:buChar char="•"/>
            </a:pPr>
            <a:r>
              <a:rPr lang="hu-HU" sz="2200" dirty="0" smtClean="0"/>
              <a:t>és a Géza dinasztia legitimációját.</a:t>
            </a:r>
            <a:endParaRPr lang="hu-HU" sz="2200" dirty="0">
              <a:ea typeface="Calibri" panose="020F0502020204030204" pitchFamily="34" charset="0"/>
              <a:cs typeface="Calibri" panose="020F0502020204030204" pitchFamily="34" charset="0"/>
            </a:endParaRPr>
          </a:p>
        </p:txBody>
      </p:sp>
      <p:sp>
        <p:nvSpPr>
          <p:cNvPr id="5" name="Téglalap 4"/>
          <p:cNvSpPr/>
          <p:nvPr/>
        </p:nvSpPr>
        <p:spPr>
          <a:xfrm>
            <a:off x="5041900" y="3779837"/>
            <a:ext cx="5038725" cy="1138773"/>
          </a:xfrm>
          <a:prstGeom prst="rect">
            <a:avLst/>
          </a:prstGeom>
        </p:spPr>
        <p:txBody>
          <a:bodyPr>
            <a:spAutoFit/>
          </a:bodyPr>
          <a:lstStyle/>
          <a:p>
            <a:pPr>
              <a:spcAft>
                <a:spcPts val="0"/>
              </a:spcAft>
            </a:pPr>
            <a:r>
              <a:rPr lang="hu-HU" sz="2200" dirty="0" smtClean="0"/>
              <a:t>Géza fia, Vajk, </a:t>
            </a:r>
          </a:p>
          <a:p>
            <a:pPr marL="342900" indent="-342900">
              <a:spcAft>
                <a:spcPts val="0"/>
              </a:spcAft>
              <a:buFont typeface="Arial" panose="020B0604020202020204" pitchFamily="34" charset="0"/>
              <a:buChar char="•"/>
            </a:pPr>
            <a:r>
              <a:rPr lang="hu-HU" sz="2200" dirty="0" smtClean="0"/>
              <a:t>a későbbi Szent István király</a:t>
            </a:r>
          </a:p>
          <a:p>
            <a:pPr>
              <a:spcAft>
                <a:spcPts val="0"/>
              </a:spcAft>
            </a:pPr>
            <a:endParaRPr lang="hu-HU" sz="2200" dirty="0">
              <a:ea typeface="Calibri" panose="020F0502020204030204" pitchFamily="34" charset="0"/>
              <a:cs typeface="Calibri" panose="020F0502020204030204" pitchFamily="34" charset="0"/>
            </a:endParaRPr>
          </a:p>
        </p:txBody>
      </p:sp>
      <p:sp>
        <p:nvSpPr>
          <p:cNvPr id="3" name="Szövegdoboz 2"/>
          <p:cNvSpPr txBox="1"/>
          <p:nvPr/>
        </p:nvSpPr>
        <p:spPr>
          <a:xfrm>
            <a:off x="1839912" y="6106984"/>
            <a:ext cx="5059363" cy="738664"/>
          </a:xfrm>
          <a:prstGeom prst="rect">
            <a:avLst/>
          </a:prstGeom>
          <a:noFill/>
        </p:spPr>
        <p:txBody>
          <a:bodyPr wrap="square" rtlCol="0">
            <a:spAutoFit/>
          </a:bodyPr>
          <a:lstStyle/>
          <a:p>
            <a:r>
              <a:rPr lang="hu-HU" sz="2400" dirty="0" smtClean="0">
                <a:solidFill>
                  <a:srgbClr val="FF0000"/>
                </a:solidFill>
              </a:rPr>
              <a:t>A harcot István nyeri meg!</a:t>
            </a:r>
          </a:p>
          <a:p>
            <a:endParaRPr lang="hu-HU" dirty="0"/>
          </a:p>
        </p:txBody>
      </p:sp>
    </p:spTree>
    <p:extLst>
      <p:ext uri="{BB962C8B-B14F-4D97-AF65-F5344CB8AC3E}">
        <p14:creationId xmlns:p14="http://schemas.microsoft.com/office/powerpoint/2010/main" val="10193132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63512" y="427037"/>
            <a:ext cx="9372599" cy="762000"/>
          </a:xfrm>
        </p:spPr>
        <p:txBody>
          <a:bodyPr/>
          <a:lstStyle/>
          <a:p>
            <a:pPr algn="ctr"/>
            <a:r>
              <a:rPr lang="hu-HU" sz="3200" b="1" dirty="0" smtClean="0"/>
              <a:t>István hatalmának a megerősítése</a:t>
            </a:r>
            <a:endParaRPr lang="hu-HU" sz="3200" b="1" dirty="0"/>
          </a:p>
        </p:txBody>
      </p:sp>
      <p:sp>
        <p:nvSpPr>
          <p:cNvPr id="3" name="Tartalom helye 2"/>
          <p:cNvSpPr>
            <a:spLocks noGrp="1"/>
          </p:cNvSpPr>
          <p:nvPr>
            <p:ph idx="1"/>
          </p:nvPr>
        </p:nvSpPr>
        <p:spPr>
          <a:xfrm>
            <a:off x="201611" y="1189037"/>
            <a:ext cx="9296399" cy="4625975"/>
          </a:xfrm>
        </p:spPr>
        <p:txBody>
          <a:bodyPr/>
          <a:lstStyle/>
          <a:p>
            <a:pPr marL="0" indent="0">
              <a:buNone/>
            </a:pPr>
            <a:r>
              <a:rPr lang="hu-HU" dirty="0" smtClean="0"/>
              <a:t>István </a:t>
            </a:r>
            <a:r>
              <a:rPr lang="hu-HU" dirty="0"/>
              <a:t>rendkívül ügyesen és hatékonyan erősítette meg hatalmát </a:t>
            </a:r>
            <a:r>
              <a:rPr lang="hu-HU" dirty="0" smtClean="0"/>
              <a:t>miután </a:t>
            </a:r>
            <a:r>
              <a:rPr lang="hu-HU" dirty="0"/>
              <a:t>trónra került. Számos stratégiai lépést tett annak érdekében, hogy megszilárdítsa az államiságot és a politikai uralmát az országban. </a:t>
            </a:r>
            <a:endParaRPr lang="hu-HU" dirty="0" smtClean="0"/>
          </a:p>
          <a:p>
            <a:r>
              <a:rPr lang="hu-HU" dirty="0" smtClean="0"/>
              <a:t>az </a:t>
            </a:r>
            <a:r>
              <a:rPr lang="hu-HU" dirty="0"/>
              <a:t>állami intézmények reformja, </a:t>
            </a:r>
            <a:endParaRPr lang="hu-HU" dirty="0" smtClean="0"/>
          </a:p>
          <a:p>
            <a:r>
              <a:rPr lang="hu-HU" dirty="0" smtClean="0"/>
              <a:t>a </a:t>
            </a:r>
            <a:r>
              <a:rPr lang="hu-HU" dirty="0"/>
              <a:t>kereszténység megerősítése, </a:t>
            </a:r>
            <a:endParaRPr lang="hu-HU" dirty="0" smtClean="0"/>
          </a:p>
          <a:p>
            <a:r>
              <a:rPr lang="hu-HU" dirty="0" smtClean="0"/>
              <a:t>a </a:t>
            </a:r>
            <a:r>
              <a:rPr lang="hu-HU" dirty="0"/>
              <a:t>külföldi kapcsolatok kiépítése és az európai monarchiákhoz való viszony kialakítása.</a:t>
            </a:r>
          </a:p>
          <a:p>
            <a:endParaRPr lang="hu-HU" dirty="0"/>
          </a:p>
        </p:txBody>
      </p:sp>
    </p:spTree>
    <p:extLst>
      <p:ext uri="{BB962C8B-B14F-4D97-AF65-F5344CB8AC3E}">
        <p14:creationId xmlns:p14="http://schemas.microsoft.com/office/powerpoint/2010/main" val="30742091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63512" y="427037"/>
            <a:ext cx="9372599" cy="762000"/>
          </a:xfrm>
        </p:spPr>
        <p:txBody>
          <a:bodyPr/>
          <a:lstStyle/>
          <a:p>
            <a:pPr algn="ctr"/>
            <a:r>
              <a:rPr lang="hu-HU" sz="3200" b="1" dirty="0"/>
              <a:t>A</a:t>
            </a:r>
            <a:r>
              <a:rPr lang="hu-HU" sz="3200" b="1" dirty="0" smtClean="0"/>
              <a:t>z állami intézmények reformja</a:t>
            </a:r>
            <a:endParaRPr lang="hu-HU" sz="3200" b="1" dirty="0"/>
          </a:p>
        </p:txBody>
      </p:sp>
      <p:sp>
        <p:nvSpPr>
          <p:cNvPr id="3" name="Tartalom helye 2"/>
          <p:cNvSpPr>
            <a:spLocks noGrp="1"/>
          </p:cNvSpPr>
          <p:nvPr>
            <p:ph idx="1"/>
          </p:nvPr>
        </p:nvSpPr>
        <p:spPr>
          <a:xfrm>
            <a:off x="392112" y="1189037"/>
            <a:ext cx="9105898" cy="4625975"/>
          </a:xfrm>
        </p:spPr>
        <p:txBody>
          <a:bodyPr>
            <a:normAutofit/>
          </a:bodyPr>
          <a:lstStyle/>
          <a:p>
            <a:r>
              <a:rPr lang="hu-HU" sz="2400" dirty="0" smtClean="0"/>
              <a:t>Az </a:t>
            </a:r>
            <a:r>
              <a:rPr lang="hu-HU" sz="2400" dirty="0"/>
              <a:t>ő uralkodása alatt vezette be a hagyományos fejedelmi tanácsot, amely a különböző törzsek és vezetők képviselőiből állt, és tanácsot adott a királynak a fontos döntésekben. </a:t>
            </a:r>
            <a:endParaRPr lang="hu-HU" sz="2400" dirty="0" smtClean="0"/>
          </a:p>
          <a:p>
            <a:r>
              <a:rPr lang="hu-HU" sz="2400" dirty="0" smtClean="0"/>
              <a:t>Emellett </a:t>
            </a:r>
            <a:r>
              <a:rPr lang="hu-HU" sz="2400" dirty="0"/>
              <a:t>megteremtette az egyház és a világi hatalom szoros kapcsolatát, azzal a céllal, hogy az egyház támogatását élvezze és az egyházi hierarchiára támaszkodjon az államiság megerősítése érdekében.</a:t>
            </a:r>
          </a:p>
        </p:txBody>
      </p:sp>
    </p:spTree>
    <p:extLst>
      <p:ext uri="{BB962C8B-B14F-4D97-AF65-F5344CB8AC3E}">
        <p14:creationId xmlns:p14="http://schemas.microsoft.com/office/powerpoint/2010/main" val="41791150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63512" y="427037"/>
            <a:ext cx="9372599" cy="762000"/>
          </a:xfrm>
        </p:spPr>
        <p:txBody>
          <a:bodyPr/>
          <a:lstStyle/>
          <a:p>
            <a:pPr algn="ctr"/>
            <a:r>
              <a:rPr lang="hu-HU" sz="3200" b="1" dirty="0" smtClean="0"/>
              <a:t>a kereszténység megerősítése</a:t>
            </a:r>
            <a:endParaRPr lang="hu-HU" sz="3200" b="1" dirty="0"/>
          </a:p>
        </p:txBody>
      </p:sp>
      <p:sp>
        <p:nvSpPr>
          <p:cNvPr id="3" name="Tartalom helye 2"/>
          <p:cNvSpPr>
            <a:spLocks noGrp="1"/>
          </p:cNvSpPr>
          <p:nvPr>
            <p:ph idx="1"/>
          </p:nvPr>
        </p:nvSpPr>
        <p:spPr>
          <a:xfrm>
            <a:off x="256267" y="1189037"/>
            <a:ext cx="9296399" cy="6096000"/>
          </a:xfrm>
        </p:spPr>
        <p:txBody>
          <a:bodyPr>
            <a:noAutofit/>
          </a:bodyPr>
          <a:lstStyle/>
          <a:p>
            <a:r>
              <a:rPr lang="hu-HU" sz="2400" dirty="0"/>
              <a:t>E</a:t>
            </a:r>
            <a:r>
              <a:rPr lang="hu-HU" sz="2400" dirty="0" smtClean="0"/>
              <a:t>lső </a:t>
            </a:r>
            <a:r>
              <a:rPr lang="hu-HU" sz="2400" dirty="0"/>
              <a:t>lépése az volt, hogy elfogadtassa az ország lakosságával a kereszténységet, és ezáltal egy egységes vallási identitást teremtsen az országban. </a:t>
            </a:r>
            <a:endParaRPr lang="hu-HU" sz="2400" dirty="0" smtClean="0"/>
          </a:p>
          <a:p>
            <a:r>
              <a:rPr lang="hu-HU" sz="2400" dirty="0" smtClean="0"/>
              <a:t>Ehhez </a:t>
            </a:r>
            <a:r>
              <a:rPr lang="hu-HU" sz="2400" dirty="0"/>
              <a:t>egyházi intézményeket alapított és támogatott, valamint szerzetesi közösségeket hozott létre, amelyek hozzájárultak az ország keresztény lelki életének megerősítéséhez</a:t>
            </a:r>
            <a:r>
              <a:rPr lang="hu-HU" sz="2400" dirty="0" smtClean="0"/>
              <a:t>.</a:t>
            </a:r>
          </a:p>
        </p:txBody>
      </p:sp>
    </p:spTree>
    <p:extLst>
      <p:ext uri="{BB962C8B-B14F-4D97-AF65-F5344CB8AC3E}">
        <p14:creationId xmlns:p14="http://schemas.microsoft.com/office/powerpoint/2010/main" val="17400869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63512" y="427037"/>
            <a:ext cx="9372599" cy="762000"/>
          </a:xfrm>
        </p:spPr>
        <p:txBody>
          <a:bodyPr/>
          <a:lstStyle/>
          <a:p>
            <a:pPr algn="ctr"/>
            <a:r>
              <a:rPr lang="hu-HU" sz="3200" b="1" dirty="0" smtClean="0"/>
              <a:t>a kereszténység megerősítése</a:t>
            </a:r>
            <a:endParaRPr lang="hu-HU" sz="3200" b="1" dirty="0"/>
          </a:p>
        </p:txBody>
      </p:sp>
      <p:sp>
        <p:nvSpPr>
          <p:cNvPr id="3" name="Tartalom helye 2"/>
          <p:cNvSpPr>
            <a:spLocks noGrp="1"/>
          </p:cNvSpPr>
          <p:nvPr>
            <p:ph idx="1"/>
          </p:nvPr>
        </p:nvSpPr>
        <p:spPr>
          <a:xfrm>
            <a:off x="256267" y="1189037"/>
            <a:ext cx="6765245" cy="6096000"/>
          </a:xfrm>
        </p:spPr>
        <p:txBody>
          <a:bodyPr>
            <a:noAutofit/>
          </a:bodyPr>
          <a:lstStyle/>
          <a:p>
            <a:r>
              <a:rPr lang="hu-HU" sz="2400" dirty="0" smtClean="0"/>
              <a:t>Törekedett </a:t>
            </a:r>
            <a:r>
              <a:rPr lang="hu-HU" sz="2400" dirty="0"/>
              <a:t>arra is, hogy jó kapcsolatot alakítson ki a külföldi </a:t>
            </a:r>
            <a:r>
              <a:rPr lang="hu-HU" sz="2400" dirty="0" smtClean="0"/>
              <a:t>uralkodókkal.</a:t>
            </a:r>
          </a:p>
          <a:p>
            <a:r>
              <a:rPr lang="hu-HU" sz="2400" dirty="0" smtClean="0"/>
              <a:t>1000-ben </a:t>
            </a:r>
            <a:r>
              <a:rPr lang="hu-HU" sz="2400" dirty="0"/>
              <a:t>kérvényezte I. II. Szilveszter pápától, hogy a pápa küldjön hozzá koronát, hogy szimbolizálja István királyi méltóságát és az ország keresztény királyságát. </a:t>
            </a:r>
            <a:r>
              <a:rPr lang="hu-HU" sz="2400" dirty="0" smtClean="0"/>
              <a:t>És koronázza is meg</a:t>
            </a:r>
          </a:p>
          <a:p>
            <a:r>
              <a:rPr lang="hu-HU" sz="2400" dirty="0" smtClean="0"/>
              <a:t>Ez </a:t>
            </a:r>
            <a:r>
              <a:rPr lang="hu-HU" sz="2400" dirty="0"/>
              <a:t>a lépés nemcsak a hatalom megszilárdítását szolgálta, hanem az ország nemzetközi elismerését és tekintélyét is növelte</a:t>
            </a:r>
          </a:p>
        </p:txBody>
      </p:sp>
      <p:pic>
        <p:nvPicPr>
          <p:cNvPr id="4" name="Kép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53338" y="1096281"/>
            <a:ext cx="2427287" cy="310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Kép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78611" y="4976811"/>
            <a:ext cx="28575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61124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ím 1"/>
          <p:cNvSpPr>
            <a:spLocks noGrp="1"/>
          </p:cNvSpPr>
          <p:nvPr>
            <p:ph type="title"/>
          </p:nvPr>
        </p:nvSpPr>
        <p:spPr>
          <a:xfrm>
            <a:off x="773113" y="808038"/>
            <a:ext cx="8693150" cy="2362200"/>
          </a:xfrm>
        </p:spPr>
        <p:txBody>
          <a:bodyPr/>
          <a:lstStyle/>
          <a:p>
            <a:pPr algn="ctr" eaLnBrk="1" hangingPunct="1"/>
            <a:r>
              <a:rPr lang="hu-HU" altLang="hu-HU" sz="4000" b="1" smtClean="0"/>
              <a:t>Az államszervező tevékenység – a közigazgatás kialakítása</a:t>
            </a:r>
            <a:r>
              <a:rPr lang="hu-HU" altLang="hu-HU" sz="4000" smtClean="0"/>
              <a:t> </a:t>
            </a:r>
            <a:br>
              <a:rPr lang="hu-HU" altLang="hu-HU" sz="4000" smtClean="0"/>
            </a:br>
            <a:endParaRPr lang="hu-HU" altLang="hu-HU" sz="4000" b="1" smtClean="0"/>
          </a:p>
        </p:txBody>
      </p:sp>
      <p:sp>
        <p:nvSpPr>
          <p:cNvPr id="3" name="Tartalom helye 2"/>
          <p:cNvSpPr>
            <a:spLocks noGrp="1"/>
          </p:cNvSpPr>
          <p:nvPr>
            <p:ph idx="1"/>
          </p:nvPr>
        </p:nvSpPr>
        <p:spPr>
          <a:xfrm>
            <a:off x="696913" y="4008438"/>
            <a:ext cx="9220200" cy="1752600"/>
          </a:xfrm>
        </p:spPr>
        <p:txBody>
          <a:bodyPr rtlCol="0">
            <a:normAutofit/>
          </a:bodyPr>
          <a:lstStyle/>
          <a:p>
            <a:pPr marL="0" indent="0" algn="ctr" defTabSz="503979" eaLnBrk="1" fontAlgn="auto" hangingPunct="1">
              <a:spcBef>
                <a:spcPts val="1102"/>
              </a:spcBef>
              <a:spcAft>
                <a:spcPts val="0"/>
              </a:spcAft>
              <a:buClr>
                <a:schemeClr val="bg2">
                  <a:lumMod val="40000"/>
                  <a:lumOff val="60000"/>
                </a:schemeClr>
              </a:buClr>
              <a:buFont typeface="Wingdings 3" panose="05040102010807070707" pitchFamily="18" charset="2"/>
              <a:buNone/>
              <a:defRPr/>
            </a:pPr>
            <a:r>
              <a:rPr lang="hu-HU" dirty="0"/>
              <a:t>István </a:t>
            </a:r>
            <a:r>
              <a:rPr lang="hu-HU" dirty="0" smtClean="0"/>
              <a:t>amikor </a:t>
            </a:r>
            <a:r>
              <a:rPr lang="hu-HU" dirty="0"/>
              <a:t>király lett, sok kisebb vezető, azaz törzsfő, uralta a területeket. De István azt akarta, hogy az ország együtt legyen és jobban működjön. </a:t>
            </a:r>
            <a:r>
              <a:rPr lang="hu-HU" dirty="0" smtClean="0"/>
              <a:t>Meg akarta törni a törzsfők hatalmát.</a:t>
            </a:r>
            <a:endParaRPr lang="hu-HU" altLang="hu-HU" sz="2400" dirty="0" smtClean="0"/>
          </a:p>
        </p:txBody>
      </p:sp>
    </p:spTree>
    <p:extLst>
      <p:ext uri="{BB962C8B-B14F-4D97-AF65-F5344CB8AC3E}">
        <p14:creationId xmlns:p14="http://schemas.microsoft.com/office/powerpoint/2010/main" val="3698328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1458912" y="274637"/>
            <a:ext cx="6857999" cy="762000"/>
          </a:xfrm>
          <a:prstGeom prst="rect">
            <a:avLst/>
          </a:prstGeom>
        </p:spPr>
        <p:txBody>
          <a:bodyPr>
            <a:normAutofit/>
          </a:bodyPr>
          <a:lstStyle>
            <a:lvl1pPr marL="377825" indent="-377825" algn="l" defTabSz="503238" rtl="0" fontAlgn="base">
              <a:spcBef>
                <a:spcPts val="1100"/>
              </a:spcBef>
              <a:spcAft>
                <a:spcPct val="0"/>
              </a:spcAft>
              <a:buClr>
                <a:srgbClr val="8AD0D6"/>
              </a:buClr>
              <a:buSzPct val="80000"/>
              <a:buFont typeface="Wingdings 3" panose="05040102010807070707" pitchFamily="18" charset="2"/>
              <a:buChar char=""/>
              <a:defRPr sz="2200" kern="1200">
                <a:solidFill>
                  <a:schemeClr val="tx1"/>
                </a:solidFill>
                <a:latin typeface="+mj-lt"/>
                <a:ea typeface="+mj-ea"/>
                <a:cs typeface="+mj-cs"/>
              </a:defRPr>
            </a:lvl1pPr>
            <a:lvl2pPr marL="817563" indent="-314325" algn="l" defTabSz="503238" rtl="0" fontAlgn="base">
              <a:spcBef>
                <a:spcPts val="1100"/>
              </a:spcBef>
              <a:spcAft>
                <a:spcPct val="0"/>
              </a:spcAft>
              <a:buClr>
                <a:srgbClr val="8AD0D6"/>
              </a:buClr>
              <a:buSzPct val="80000"/>
              <a:buFont typeface="Wingdings 3" panose="05040102010807070707" pitchFamily="18" charset="2"/>
              <a:buChar char=""/>
              <a:defRPr sz="1900" kern="1200">
                <a:solidFill>
                  <a:schemeClr val="tx1"/>
                </a:solidFill>
                <a:latin typeface="+mj-lt"/>
                <a:ea typeface="+mj-ea"/>
                <a:cs typeface="+mj-cs"/>
              </a:defRPr>
            </a:lvl2pPr>
            <a:lvl3pPr marL="1258888" indent="-250825" algn="l" defTabSz="503238" rtl="0" fontAlgn="base">
              <a:spcBef>
                <a:spcPts val="1100"/>
              </a:spcBef>
              <a:spcAft>
                <a:spcPct val="0"/>
              </a:spcAft>
              <a:buClr>
                <a:srgbClr val="8AD0D6"/>
              </a:buClr>
              <a:buSzPct val="80000"/>
              <a:buFont typeface="Wingdings 3" panose="05040102010807070707" pitchFamily="18" charset="2"/>
              <a:buChar char=""/>
              <a:defRPr sz="1700" kern="1200">
                <a:solidFill>
                  <a:schemeClr val="tx1"/>
                </a:solidFill>
                <a:latin typeface="+mj-lt"/>
                <a:ea typeface="+mj-ea"/>
                <a:cs typeface="+mj-cs"/>
              </a:defRPr>
            </a:lvl3pPr>
            <a:lvl4pPr marL="1763713"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4pPr>
            <a:lvl5pPr marL="2266950"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5pPr>
            <a:lvl6pPr marL="277189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6pPr>
            <a:lvl7pPr marL="327586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7pPr>
            <a:lvl8pPr marL="377985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8pPr>
            <a:lvl9pPr marL="428382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9pPr>
          </a:lstStyle>
          <a:p>
            <a:pPr marL="0" indent="0" algn="ctr" defTabSz="503979" eaLnBrk="1" fontAlgn="auto" hangingPunct="1">
              <a:spcBef>
                <a:spcPts val="1102"/>
              </a:spcBef>
              <a:spcAft>
                <a:spcPts val="0"/>
              </a:spcAft>
              <a:buClr>
                <a:schemeClr val="bg2">
                  <a:lumMod val="40000"/>
                  <a:lumOff val="60000"/>
                </a:schemeClr>
              </a:buClr>
              <a:buFont typeface="Wingdings 3" panose="05040102010807070707" pitchFamily="18" charset="2"/>
              <a:buNone/>
              <a:defRPr/>
            </a:pPr>
            <a:r>
              <a:rPr lang="hu-HU" altLang="hu-HU" sz="2600" b="1" dirty="0" smtClean="0"/>
              <a:t>a törzsfők hatalmának a megtörése.</a:t>
            </a:r>
          </a:p>
        </p:txBody>
      </p:sp>
      <p:sp>
        <p:nvSpPr>
          <p:cNvPr id="6" name="Tartalom helye 2"/>
          <p:cNvSpPr txBox="1">
            <a:spLocks/>
          </p:cNvSpPr>
          <p:nvPr/>
        </p:nvSpPr>
        <p:spPr>
          <a:xfrm>
            <a:off x="3059112" y="3673475"/>
            <a:ext cx="6857999" cy="3230562"/>
          </a:xfrm>
          <a:prstGeom prst="rect">
            <a:avLst/>
          </a:prstGeom>
        </p:spPr>
        <p:txBody>
          <a:bodyPr>
            <a:normAutofit/>
          </a:bodyPr>
          <a:lstStyle>
            <a:lvl1pPr marL="377825" indent="-377825" algn="l" defTabSz="503238" rtl="0" fontAlgn="base">
              <a:spcBef>
                <a:spcPts val="1100"/>
              </a:spcBef>
              <a:spcAft>
                <a:spcPct val="0"/>
              </a:spcAft>
              <a:buClr>
                <a:srgbClr val="8AD0D6"/>
              </a:buClr>
              <a:buSzPct val="80000"/>
              <a:buFont typeface="Wingdings 3" panose="05040102010807070707" pitchFamily="18" charset="2"/>
              <a:buChar char=""/>
              <a:defRPr sz="2200" kern="1200">
                <a:solidFill>
                  <a:schemeClr val="tx1"/>
                </a:solidFill>
                <a:latin typeface="+mj-lt"/>
                <a:ea typeface="+mj-ea"/>
                <a:cs typeface="+mj-cs"/>
              </a:defRPr>
            </a:lvl1pPr>
            <a:lvl2pPr marL="817563" indent="-314325" algn="l" defTabSz="503238" rtl="0" fontAlgn="base">
              <a:spcBef>
                <a:spcPts val="1100"/>
              </a:spcBef>
              <a:spcAft>
                <a:spcPct val="0"/>
              </a:spcAft>
              <a:buClr>
                <a:srgbClr val="8AD0D6"/>
              </a:buClr>
              <a:buSzPct val="80000"/>
              <a:buFont typeface="Wingdings 3" panose="05040102010807070707" pitchFamily="18" charset="2"/>
              <a:buChar char=""/>
              <a:defRPr sz="1900" kern="1200">
                <a:solidFill>
                  <a:schemeClr val="tx1"/>
                </a:solidFill>
                <a:latin typeface="+mj-lt"/>
                <a:ea typeface="+mj-ea"/>
                <a:cs typeface="+mj-cs"/>
              </a:defRPr>
            </a:lvl2pPr>
            <a:lvl3pPr marL="1258888" indent="-250825" algn="l" defTabSz="503238" rtl="0" fontAlgn="base">
              <a:spcBef>
                <a:spcPts val="1100"/>
              </a:spcBef>
              <a:spcAft>
                <a:spcPct val="0"/>
              </a:spcAft>
              <a:buClr>
                <a:srgbClr val="8AD0D6"/>
              </a:buClr>
              <a:buSzPct val="80000"/>
              <a:buFont typeface="Wingdings 3" panose="05040102010807070707" pitchFamily="18" charset="2"/>
              <a:buChar char=""/>
              <a:defRPr sz="1700" kern="1200">
                <a:solidFill>
                  <a:schemeClr val="tx1"/>
                </a:solidFill>
                <a:latin typeface="+mj-lt"/>
                <a:ea typeface="+mj-ea"/>
                <a:cs typeface="+mj-cs"/>
              </a:defRPr>
            </a:lvl3pPr>
            <a:lvl4pPr marL="1763713"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4pPr>
            <a:lvl5pPr marL="2266950"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5pPr>
            <a:lvl6pPr marL="277189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6pPr>
            <a:lvl7pPr marL="327586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7pPr>
            <a:lvl8pPr marL="377985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8pPr>
            <a:lvl9pPr marL="428382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9pPr>
          </a:lstStyle>
          <a:p>
            <a:pPr marL="0" indent="0" eaLnBrk="1" hangingPunct="1">
              <a:buNone/>
              <a:defRPr/>
            </a:pPr>
            <a:r>
              <a:rPr lang="hu-HU" b="1" u="sng" dirty="0" smtClean="0"/>
              <a:t>Feudális rendszer bevezetése</a:t>
            </a:r>
            <a:r>
              <a:rPr lang="hu-HU" b="1" dirty="0" smtClean="0"/>
              <a:t>:</a:t>
            </a:r>
            <a:r>
              <a:rPr lang="hu-HU" dirty="0" smtClean="0"/>
              <a:t>  István </a:t>
            </a:r>
            <a:r>
              <a:rPr lang="hu-HU" dirty="0"/>
              <a:t>megváltoztatta a rendszert. Korábban a törzsfők maguknak tartották a hatalmat és a földeket, de István bevezette a feudális rendszert. Ez azt jelentette, hogy ő osztotta szét a földeket és a hatalmat a bárók között, akik neki hűséget esküdtek cserébe. Így a törzsfők elvesztették közvetlen hatalmukat.</a:t>
            </a:r>
            <a:endParaRPr lang="hu-HU" dirty="0" smtClean="0"/>
          </a:p>
          <a:p>
            <a:pPr lvl="1" eaLnBrk="1" hangingPunct="1">
              <a:defRPr/>
            </a:pPr>
            <a:endParaRPr lang="hu-HU" sz="2200" dirty="0"/>
          </a:p>
        </p:txBody>
      </p:sp>
      <p:sp>
        <p:nvSpPr>
          <p:cNvPr id="7" name="Tartalom helye 2"/>
          <p:cNvSpPr txBox="1">
            <a:spLocks/>
          </p:cNvSpPr>
          <p:nvPr/>
        </p:nvSpPr>
        <p:spPr>
          <a:xfrm>
            <a:off x="392112" y="1250156"/>
            <a:ext cx="6857999" cy="2209800"/>
          </a:xfrm>
          <a:prstGeom prst="rect">
            <a:avLst/>
          </a:prstGeom>
        </p:spPr>
        <p:txBody>
          <a:bodyPr>
            <a:normAutofit/>
          </a:bodyPr>
          <a:lstStyle>
            <a:lvl1pPr marL="377825" indent="-377825" algn="l" defTabSz="503238" rtl="0" fontAlgn="base">
              <a:spcBef>
                <a:spcPts val="1100"/>
              </a:spcBef>
              <a:spcAft>
                <a:spcPct val="0"/>
              </a:spcAft>
              <a:buClr>
                <a:srgbClr val="8AD0D6"/>
              </a:buClr>
              <a:buSzPct val="80000"/>
              <a:buFont typeface="Wingdings 3" panose="05040102010807070707" pitchFamily="18" charset="2"/>
              <a:buChar char=""/>
              <a:defRPr sz="2200" kern="1200">
                <a:solidFill>
                  <a:schemeClr val="tx1"/>
                </a:solidFill>
                <a:latin typeface="+mj-lt"/>
                <a:ea typeface="+mj-ea"/>
                <a:cs typeface="+mj-cs"/>
              </a:defRPr>
            </a:lvl1pPr>
            <a:lvl2pPr marL="817563" indent="-314325" algn="l" defTabSz="503238" rtl="0" fontAlgn="base">
              <a:spcBef>
                <a:spcPts val="1100"/>
              </a:spcBef>
              <a:spcAft>
                <a:spcPct val="0"/>
              </a:spcAft>
              <a:buClr>
                <a:srgbClr val="8AD0D6"/>
              </a:buClr>
              <a:buSzPct val="80000"/>
              <a:buFont typeface="Wingdings 3" panose="05040102010807070707" pitchFamily="18" charset="2"/>
              <a:buChar char=""/>
              <a:defRPr sz="1900" kern="1200">
                <a:solidFill>
                  <a:schemeClr val="tx1"/>
                </a:solidFill>
                <a:latin typeface="+mj-lt"/>
                <a:ea typeface="+mj-ea"/>
                <a:cs typeface="+mj-cs"/>
              </a:defRPr>
            </a:lvl2pPr>
            <a:lvl3pPr marL="1258888" indent="-250825" algn="l" defTabSz="503238" rtl="0" fontAlgn="base">
              <a:spcBef>
                <a:spcPts val="1100"/>
              </a:spcBef>
              <a:spcAft>
                <a:spcPct val="0"/>
              </a:spcAft>
              <a:buClr>
                <a:srgbClr val="8AD0D6"/>
              </a:buClr>
              <a:buSzPct val="80000"/>
              <a:buFont typeface="Wingdings 3" panose="05040102010807070707" pitchFamily="18" charset="2"/>
              <a:buChar char=""/>
              <a:defRPr sz="1700" kern="1200">
                <a:solidFill>
                  <a:schemeClr val="tx1"/>
                </a:solidFill>
                <a:latin typeface="+mj-lt"/>
                <a:ea typeface="+mj-ea"/>
                <a:cs typeface="+mj-cs"/>
              </a:defRPr>
            </a:lvl3pPr>
            <a:lvl4pPr marL="1763713"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4pPr>
            <a:lvl5pPr marL="2266950"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5pPr>
            <a:lvl6pPr marL="277189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6pPr>
            <a:lvl7pPr marL="327586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7pPr>
            <a:lvl8pPr marL="377985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8pPr>
            <a:lvl9pPr marL="428382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9pPr>
          </a:lstStyle>
          <a:p>
            <a:pPr marL="0" indent="0" eaLnBrk="1" hangingPunct="1">
              <a:buNone/>
              <a:defRPr/>
            </a:pPr>
            <a:r>
              <a:rPr lang="hu-HU" b="1" u="sng" dirty="0" smtClean="0"/>
              <a:t>Kereszténység elfogadása és az Egyház támogatása:</a:t>
            </a:r>
            <a:r>
              <a:rPr lang="hu-HU" u="sng" dirty="0" smtClean="0"/>
              <a:t> </a:t>
            </a:r>
            <a:r>
              <a:rPr lang="hu-HU" dirty="0" smtClean="0"/>
              <a:t>István a kereszténységet államvallássá tette, ami segített megerősíteni a központi hatalmat. Az egyház segített neki az állam irányításában és a nép megnyerésében.</a:t>
            </a:r>
          </a:p>
        </p:txBody>
      </p:sp>
      <p:pic>
        <p:nvPicPr>
          <p:cNvPr id="8" name="Kép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7312" y="884237"/>
            <a:ext cx="1924050" cy="2381250"/>
          </a:xfrm>
          <a:prstGeom prst="rect">
            <a:avLst/>
          </a:prstGeom>
        </p:spPr>
      </p:pic>
      <p:pic>
        <p:nvPicPr>
          <p:cNvPr id="9" name="Kép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787" y="4160837"/>
            <a:ext cx="2581275" cy="1771650"/>
          </a:xfrm>
          <a:prstGeom prst="rect">
            <a:avLst/>
          </a:prstGeom>
        </p:spPr>
      </p:pic>
    </p:spTree>
    <p:extLst>
      <p:ext uri="{BB962C8B-B14F-4D97-AF65-F5344CB8AC3E}">
        <p14:creationId xmlns:p14="http://schemas.microsoft.com/office/powerpoint/2010/main" val="18813993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392112" y="778491"/>
            <a:ext cx="6096000" cy="2666999"/>
          </a:xfrm>
          <a:prstGeom prst="rect">
            <a:avLst/>
          </a:prstGeom>
        </p:spPr>
        <p:txBody>
          <a:bodyPr>
            <a:normAutofit/>
          </a:bodyPr>
          <a:lstStyle>
            <a:lvl1pPr marL="377825" indent="-377825" algn="l" defTabSz="503238" rtl="0" fontAlgn="base">
              <a:spcBef>
                <a:spcPts val="1100"/>
              </a:spcBef>
              <a:spcAft>
                <a:spcPct val="0"/>
              </a:spcAft>
              <a:buClr>
                <a:srgbClr val="8AD0D6"/>
              </a:buClr>
              <a:buSzPct val="80000"/>
              <a:buFont typeface="Wingdings 3" panose="05040102010807070707" pitchFamily="18" charset="2"/>
              <a:buChar char=""/>
              <a:defRPr sz="2200" kern="1200">
                <a:solidFill>
                  <a:schemeClr val="tx1"/>
                </a:solidFill>
                <a:latin typeface="+mj-lt"/>
                <a:ea typeface="+mj-ea"/>
                <a:cs typeface="+mj-cs"/>
              </a:defRPr>
            </a:lvl1pPr>
            <a:lvl2pPr marL="817563" indent="-314325" algn="l" defTabSz="503238" rtl="0" fontAlgn="base">
              <a:spcBef>
                <a:spcPts val="1100"/>
              </a:spcBef>
              <a:spcAft>
                <a:spcPct val="0"/>
              </a:spcAft>
              <a:buClr>
                <a:srgbClr val="8AD0D6"/>
              </a:buClr>
              <a:buSzPct val="80000"/>
              <a:buFont typeface="Wingdings 3" panose="05040102010807070707" pitchFamily="18" charset="2"/>
              <a:buChar char=""/>
              <a:defRPr sz="1900" kern="1200">
                <a:solidFill>
                  <a:schemeClr val="tx1"/>
                </a:solidFill>
                <a:latin typeface="+mj-lt"/>
                <a:ea typeface="+mj-ea"/>
                <a:cs typeface="+mj-cs"/>
              </a:defRPr>
            </a:lvl2pPr>
            <a:lvl3pPr marL="1258888" indent="-250825" algn="l" defTabSz="503238" rtl="0" fontAlgn="base">
              <a:spcBef>
                <a:spcPts val="1100"/>
              </a:spcBef>
              <a:spcAft>
                <a:spcPct val="0"/>
              </a:spcAft>
              <a:buClr>
                <a:srgbClr val="8AD0D6"/>
              </a:buClr>
              <a:buSzPct val="80000"/>
              <a:buFont typeface="Wingdings 3" panose="05040102010807070707" pitchFamily="18" charset="2"/>
              <a:buChar char=""/>
              <a:defRPr sz="1700" kern="1200">
                <a:solidFill>
                  <a:schemeClr val="tx1"/>
                </a:solidFill>
                <a:latin typeface="+mj-lt"/>
                <a:ea typeface="+mj-ea"/>
                <a:cs typeface="+mj-cs"/>
              </a:defRPr>
            </a:lvl3pPr>
            <a:lvl4pPr marL="1763713"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4pPr>
            <a:lvl5pPr marL="2266950"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5pPr>
            <a:lvl6pPr marL="277189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6pPr>
            <a:lvl7pPr marL="327586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7pPr>
            <a:lvl8pPr marL="377985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8pPr>
            <a:lvl9pPr marL="428382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9pPr>
          </a:lstStyle>
          <a:p>
            <a:pPr marL="63500" indent="0" eaLnBrk="1" hangingPunct="1">
              <a:buNone/>
              <a:defRPr/>
            </a:pPr>
            <a:r>
              <a:rPr lang="hu-HU" dirty="0" smtClean="0"/>
              <a:t>Hadsereg építése: István </a:t>
            </a:r>
            <a:r>
              <a:rPr lang="hu-HU" dirty="0"/>
              <a:t>király </a:t>
            </a:r>
            <a:r>
              <a:rPr lang="hu-HU" b="1" dirty="0"/>
              <a:t>hadsereget épített </a:t>
            </a:r>
            <a:r>
              <a:rPr lang="hu-HU" dirty="0"/>
              <a:t>és hadat üzent azoknak, akik nem fogadták el az új rendszert. Így katonai erővel is megerősítette a hatalmát az országban</a:t>
            </a:r>
            <a:r>
              <a:rPr lang="hu-HU" dirty="0" smtClean="0"/>
              <a:t>.</a:t>
            </a:r>
          </a:p>
          <a:p>
            <a:pPr lvl="1" eaLnBrk="1" hangingPunct="1">
              <a:defRPr/>
            </a:pPr>
            <a:endParaRPr lang="hu-HU" sz="2200" dirty="0"/>
          </a:p>
        </p:txBody>
      </p:sp>
      <p:sp>
        <p:nvSpPr>
          <p:cNvPr id="3" name="Tartalom helye 2"/>
          <p:cNvSpPr txBox="1">
            <a:spLocks/>
          </p:cNvSpPr>
          <p:nvPr/>
        </p:nvSpPr>
        <p:spPr>
          <a:xfrm>
            <a:off x="3973512" y="3779837"/>
            <a:ext cx="5905176" cy="3581399"/>
          </a:xfrm>
          <a:prstGeom prst="rect">
            <a:avLst/>
          </a:prstGeom>
        </p:spPr>
        <p:txBody>
          <a:bodyPr>
            <a:normAutofit/>
          </a:bodyPr>
          <a:lstStyle>
            <a:lvl1pPr marL="377825" indent="-377825" algn="l" defTabSz="503238" rtl="0" fontAlgn="base">
              <a:spcBef>
                <a:spcPts val="1100"/>
              </a:spcBef>
              <a:spcAft>
                <a:spcPct val="0"/>
              </a:spcAft>
              <a:buClr>
                <a:srgbClr val="8AD0D6"/>
              </a:buClr>
              <a:buSzPct val="80000"/>
              <a:buFont typeface="Wingdings 3" panose="05040102010807070707" pitchFamily="18" charset="2"/>
              <a:buChar char=""/>
              <a:defRPr sz="2200" kern="1200">
                <a:solidFill>
                  <a:schemeClr val="tx1"/>
                </a:solidFill>
                <a:latin typeface="+mj-lt"/>
                <a:ea typeface="+mj-ea"/>
                <a:cs typeface="+mj-cs"/>
              </a:defRPr>
            </a:lvl1pPr>
            <a:lvl2pPr marL="817563" indent="-314325" algn="l" defTabSz="503238" rtl="0" fontAlgn="base">
              <a:spcBef>
                <a:spcPts val="1100"/>
              </a:spcBef>
              <a:spcAft>
                <a:spcPct val="0"/>
              </a:spcAft>
              <a:buClr>
                <a:srgbClr val="8AD0D6"/>
              </a:buClr>
              <a:buSzPct val="80000"/>
              <a:buFont typeface="Wingdings 3" panose="05040102010807070707" pitchFamily="18" charset="2"/>
              <a:buChar char=""/>
              <a:defRPr sz="1900" kern="1200">
                <a:solidFill>
                  <a:schemeClr val="tx1"/>
                </a:solidFill>
                <a:latin typeface="+mj-lt"/>
                <a:ea typeface="+mj-ea"/>
                <a:cs typeface="+mj-cs"/>
              </a:defRPr>
            </a:lvl2pPr>
            <a:lvl3pPr marL="1258888" indent="-250825" algn="l" defTabSz="503238" rtl="0" fontAlgn="base">
              <a:spcBef>
                <a:spcPts val="1100"/>
              </a:spcBef>
              <a:spcAft>
                <a:spcPct val="0"/>
              </a:spcAft>
              <a:buClr>
                <a:srgbClr val="8AD0D6"/>
              </a:buClr>
              <a:buSzPct val="80000"/>
              <a:buFont typeface="Wingdings 3" panose="05040102010807070707" pitchFamily="18" charset="2"/>
              <a:buChar char=""/>
              <a:defRPr sz="1700" kern="1200">
                <a:solidFill>
                  <a:schemeClr val="tx1"/>
                </a:solidFill>
                <a:latin typeface="+mj-lt"/>
                <a:ea typeface="+mj-ea"/>
                <a:cs typeface="+mj-cs"/>
              </a:defRPr>
            </a:lvl3pPr>
            <a:lvl4pPr marL="1763713"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4pPr>
            <a:lvl5pPr marL="2266950" indent="-250825" algn="l" defTabSz="503238" rtl="0" fontAlgn="base">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5pPr>
            <a:lvl6pPr marL="277189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6pPr>
            <a:lvl7pPr marL="327586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7pPr>
            <a:lvl8pPr marL="377985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8pPr>
            <a:lvl9pPr marL="428382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9pPr>
          </a:lstStyle>
          <a:p>
            <a:pPr marL="63500" indent="0" eaLnBrk="1" hangingPunct="1">
              <a:buNone/>
              <a:defRPr/>
            </a:pPr>
            <a:r>
              <a:rPr lang="hu-HU" b="1" dirty="0" smtClean="0"/>
              <a:t>Vármegyék megszervezése: </a:t>
            </a:r>
            <a:r>
              <a:rPr lang="hu-HU" dirty="0" smtClean="0"/>
              <a:t>István </a:t>
            </a:r>
            <a:r>
              <a:rPr lang="hu-HU" dirty="0"/>
              <a:t>király megszervezte az országot vármegyékre, amiket az ő emberei irányítottak. Ezek az emberek őt támogatták, így erősítették a királyi hatalmat az országban. A vármegyék rendszere segített abban, hogy az ország jobban működjön és biztonságosabb legyen</a:t>
            </a:r>
            <a:r>
              <a:rPr lang="hu-HU" dirty="0" smtClean="0"/>
              <a:t>.</a:t>
            </a:r>
          </a:p>
          <a:p>
            <a:pPr lvl="1" eaLnBrk="1" hangingPunct="1">
              <a:defRPr/>
            </a:pPr>
            <a:endParaRPr lang="hu-HU" sz="2200" dirty="0"/>
          </a:p>
        </p:txBody>
      </p:sp>
      <p:pic>
        <p:nvPicPr>
          <p:cNvPr id="2" name="Kép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8112" y="444144"/>
            <a:ext cx="3463222" cy="2514600"/>
          </a:xfrm>
          <a:prstGeom prst="rect">
            <a:avLst/>
          </a:prstGeom>
        </p:spPr>
      </p:pic>
      <p:pic>
        <p:nvPicPr>
          <p:cNvPr id="5" name="Kép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112" y="4008437"/>
            <a:ext cx="3460752" cy="2076451"/>
          </a:xfrm>
          <a:prstGeom prst="rect">
            <a:avLst/>
          </a:prstGeom>
        </p:spPr>
      </p:pic>
    </p:spTree>
    <p:extLst>
      <p:ext uri="{BB962C8B-B14F-4D97-AF65-F5344CB8AC3E}">
        <p14:creationId xmlns:p14="http://schemas.microsoft.com/office/powerpoint/2010/main" val="39997418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ím 1"/>
          <p:cNvSpPr>
            <a:spLocks noGrp="1"/>
          </p:cNvSpPr>
          <p:nvPr>
            <p:ph type="title"/>
          </p:nvPr>
        </p:nvSpPr>
        <p:spPr bwMode="auto">
          <a:xfrm>
            <a:off x="392113" y="2332038"/>
            <a:ext cx="8693150" cy="557212"/>
          </a:xfrm>
        </p:spPr>
        <p:txBody>
          <a:bodyPr wrap="square" numCol="1" anchorCtr="0" compatLnSpc="1">
            <a:prstTxWarp prst="textNoShape">
              <a:avLst/>
            </a:prstTxWarp>
          </a:bodyPr>
          <a:lstStyle/>
          <a:p>
            <a:pPr algn="ctr"/>
            <a:r>
              <a:rPr lang="hu-HU" altLang="hu-HU" sz="3600" b="1" smtClean="0"/>
              <a:t>Előzmények: rövid áttekintés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392112" y="427037"/>
            <a:ext cx="6553200" cy="2095500"/>
          </a:xfrm>
        </p:spPr>
        <p:txBody>
          <a:bodyPr/>
          <a:lstStyle/>
          <a:p>
            <a:pPr marL="0" indent="0">
              <a:buNone/>
            </a:pPr>
            <a:r>
              <a:rPr lang="hu-HU" dirty="0" smtClean="0"/>
              <a:t>István király nagyon okosan szervezte meg az országot annak érdekében, hogy mindenki jobban együtt tudjon működni. Ahhoz, hogy ez sikerüljön, létrehozott valamit, amit vármegyéknek nevezünk.</a:t>
            </a:r>
          </a:p>
        </p:txBody>
      </p:sp>
      <p:pic>
        <p:nvPicPr>
          <p:cNvPr id="6" name="Kép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29000"/>
            <a:ext cx="6730713" cy="4167381"/>
          </a:xfrm>
          <a:prstGeom prst="rect">
            <a:avLst/>
          </a:prstGeom>
        </p:spPr>
      </p:pic>
      <p:sp>
        <p:nvSpPr>
          <p:cNvPr id="7" name="Téglalapbuborék 6"/>
          <p:cNvSpPr/>
          <p:nvPr/>
        </p:nvSpPr>
        <p:spPr>
          <a:xfrm>
            <a:off x="6945312" y="274637"/>
            <a:ext cx="2819400" cy="6126163"/>
          </a:xfrm>
          <a:prstGeom prst="wedgeRectCallout">
            <a:avLst>
              <a:gd name="adj1" fmla="val -125968"/>
              <a:gd name="adj2" fmla="val 27046"/>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indent="0">
              <a:buNone/>
            </a:pPr>
            <a:r>
              <a:rPr lang="hu-HU" sz="2200" dirty="0" smtClean="0"/>
              <a:t>A vármegyék olyan kis részek voltak az országban, amelyeket István király egységekre osztott. Mindegyik résznek volt egy vezetője, őt hívták ispánnak vagy várnagynak. Az ő feladatuk volt gondoskodni arról, hogy minden rendben menjen a saját részükön.</a:t>
            </a:r>
          </a:p>
        </p:txBody>
      </p:sp>
    </p:spTree>
    <p:extLst>
      <p:ext uri="{BB962C8B-B14F-4D97-AF65-F5344CB8AC3E}">
        <p14:creationId xmlns:p14="http://schemas.microsoft.com/office/powerpoint/2010/main" val="703099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3135312" y="2867471"/>
            <a:ext cx="6640513" cy="2171700"/>
          </a:xfrm>
        </p:spPr>
        <p:txBody>
          <a:bodyPr/>
          <a:lstStyle/>
          <a:p>
            <a:pPr marL="0" indent="0">
              <a:buNone/>
            </a:pPr>
            <a:r>
              <a:rPr lang="hu-HU" dirty="0" smtClean="0"/>
              <a:t>Emellett a vármegyék fontos szerepet játszottak az adók beszedésében is. Az ispánok segítettek összegyűjteni az adókat, hogy a király tudjon segíteni az országnak például új utakat építeni vagy védőfalakat emelni a városok körül.</a:t>
            </a:r>
          </a:p>
        </p:txBody>
      </p:sp>
      <p:sp>
        <p:nvSpPr>
          <p:cNvPr id="3" name="Tartalom helye 1"/>
          <p:cNvSpPr txBox="1">
            <a:spLocks/>
          </p:cNvSpPr>
          <p:nvPr/>
        </p:nvSpPr>
        <p:spPr bwMode="auto">
          <a:xfrm>
            <a:off x="468312" y="393005"/>
            <a:ext cx="75438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7825" indent="-377825" algn="l" defTabSz="503238" rtl="0" eaLnBrk="0" fontAlgn="base" hangingPunct="0">
              <a:spcBef>
                <a:spcPts val="1100"/>
              </a:spcBef>
              <a:spcAft>
                <a:spcPct val="0"/>
              </a:spcAft>
              <a:buClr>
                <a:srgbClr val="8AD0D6"/>
              </a:buClr>
              <a:buSzPct val="80000"/>
              <a:buFont typeface="Wingdings 3" panose="05040102010807070707" pitchFamily="18" charset="2"/>
              <a:buChar char=""/>
              <a:defRPr sz="2200" kern="1200">
                <a:solidFill>
                  <a:schemeClr val="tx1"/>
                </a:solidFill>
                <a:latin typeface="+mj-lt"/>
                <a:ea typeface="+mj-ea"/>
                <a:cs typeface="+mj-cs"/>
              </a:defRPr>
            </a:lvl1pPr>
            <a:lvl2pPr marL="817563" indent="-314325" algn="l" defTabSz="503238" rtl="0" eaLnBrk="0" fontAlgn="base" hangingPunct="0">
              <a:spcBef>
                <a:spcPts val="1100"/>
              </a:spcBef>
              <a:spcAft>
                <a:spcPct val="0"/>
              </a:spcAft>
              <a:buClr>
                <a:srgbClr val="8AD0D6"/>
              </a:buClr>
              <a:buSzPct val="80000"/>
              <a:buFont typeface="Wingdings 3" panose="05040102010807070707" pitchFamily="18" charset="2"/>
              <a:buChar char=""/>
              <a:defRPr sz="1900" kern="1200">
                <a:solidFill>
                  <a:schemeClr val="tx1"/>
                </a:solidFill>
                <a:latin typeface="+mj-lt"/>
                <a:ea typeface="+mj-ea"/>
                <a:cs typeface="+mj-cs"/>
              </a:defRPr>
            </a:lvl2pPr>
            <a:lvl3pPr marL="1258888" indent="-250825" algn="l" defTabSz="503238" rtl="0" eaLnBrk="0" fontAlgn="base" hangingPunct="0">
              <a:spcBef>
                <a:spcPts val="1100"/>
              </a:spcBef>
              <a:spcAft>
                <a:spcPct val="0"/>
              </a:spcAft>
              <a:buClr>
                <a:srgbClr val="8AD0D6"/>
              </a:buClr>
              <a:buSzPct val="80000"/>
              <a:buFont typeface="Wingdings 3" panose="05040102010807070707" pitchFamily="18" charset="2"/>
              <a:buChar char=""/>
              <a:defRPr sz="1700" kern="1200">
                <a:solidFill>
                  <a:schemeClr val="tx1"/>
                </a:solidFill>
                <a:latin typeface="+mj-lt"/>
                <a:ea typeface="+mj-ea"/>
                <a:cs typeface="+mj-cs"/>
              </a:defRPr>
            </a:lvl3pPr>
            <a:lvl4pPr marL="1763713" indent="-250825" algn="l" defTabSz="503238" rtl="0" eaLnBrk="0" fontAlgn="base" hangingPunct="0">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4pPr>
            <a:lvl5pPr marL="2266950" indent="-250825" algn="l" defTabSz="503238" rtl="0" eaLnBrk="0" fontAlgn="base" hangingPunct="0">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5pPr>
            <a:lvl6pPr marL="277189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6pPr>
            <a:lvl7pPr marL="327586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7pPr>
            <a:lvl8pPr marL="377985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8pPr>
            <a:lvl9pPr marL="428382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9pPr>
          </a:lstStyle>
          <a:p>
            <a:pPr marL="0" indent="0">
              <a:buNone/>
            </a:pPr>
            <a:r>
              <a:rPr lang="hu-HU" dirty="0" smtClean="0"/>
              <a:t>Az ispánok feleltek például azért, hogy a vármegyében rend legyen, hogy ne legyen sok baj, és hogy az emberek nyugodtan élhessenek. Segítettek az embereknek, ha valamilyen problémájuk volt, és ha valaki valami rosszat tett, akkor ők döntötték el, mi</a:t>
            </a:r>
            <a:endParaRPr lang="hu-HU" dirty="0"/>
          </a:p>
        </p:txBody>
      </p:sp>
      <p:sp>
        <p:nvSpPr>
          <p:cNvPr id="4" name="Tartalom helye 1"/>
          <p:cNvSpPr txBox="1">
            <a:spLocks/>
          </p:cNvSpPr>
          <p:nvPr/>
        </p:nvSpPr>
        <p:spPr bwMode="auto">
          <a:xfrm>
            <a:off x="468312" y="5303837"/>
            <a:ext cx="91440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77825" indent="-377825" algn="l" defTabSz="503238" rtl="0" eaLnBrk="0" fontAlgn="base" hangingPunct="0">
              <a:spcBef>
                <a:spcPts val="1100"/>
              </a:spcBef>
              <a:spcAft>
                <a:spcPct val="0"/>
              </a:spcAft>
              <a:buClr>
                <a:srgbClr val="8AD0D6"/>
              </a:buClr>
              <a:buSzPct val="80000"/>
              <a:buFont typeface="Wingdings 3" panose="05040102010807070707" pitchFamily="18" charset="2"/>
              <a:buChar char=""/>
              <a:defRPr sz="2200" kern="1200">
                <a:solidFill>
                  <a:schemeClr val="tx1"/>
                </a:solidFill>
                <a:latin typeface="+mj-lt"/>
                <a:ea typeface="+mj-ea"/>
                <a:cs typeface="+mj-cs"/>
              </a:defRPr>
            </a:lvl1pPr>
            <a:lvl2pPr marL="817563" indent="-314325" algn="l" defTabSz="503238" rtl="0" eaLnBrk="0" fontAlgn="base" hangingPunct="0">
              <a:spcBef>
                <a:spcPts val="1100"/>
              </a:spcBef>
              <a:spcAft>
                <a:spcPct val="0"/>
              </a:spcAft>
              <a:buClr>
                <a:srgbClr val="8AD0D6"/>
              </a:buClr>
              <a:buSzPct val="80000"/>
              <a:buFont typeface="Wingdings 3" panose="05040102010807070707" pitchFamily="18" charset="2"/>
              <a:buChar char=""/>
              <a:defRPr sz="1900" kern="1200">
                <a:solidFill>
                  <a:schemeClr val="tx1"/>
                </a:solidFill>
                <a:latin typeface="+mj-lt"/>
                <a:ea typeface="+mj-ea"/>
                <a:cs typeface="+mj-cs"/>
              </a:defRPr>
            </a:lvl2pPr>
            <a:lvl3pPr marL="1258888" indent="-250825" algn="l" defTabSz="503238" rtl="0" eaLnBrk="0" fontAlgn="base" hangingPunct="0">
              <a:spcBef>
                <a:spcPts val="1100"/>
              </a:spcBef>
              <a:spcAft>
                <a:spcPct val="0"/>
              </a:spcAft>
              <a:buClr>
                <a:srgbClr val="8AD0D6"/>
              </a:buClr>
              <a:buSzPct val="80000"/>
              <a:buFont typeface="Wingdings 3" panose="05040102010807070707" pitchFamily="18" charset="2"/>
              <a:buChar char=""/>
              <a:defRPr sz="1700" kern="1200">
                <a:solidFill>
                  <a:schemeClr val="tx1"/>
                </a:solidFill>
                <a:latin typeface="+mj-lt"/>
                <a:ea typeface="+mj-ea"/>
                <a:cs typeface="+mj-cs"/>
              </a:defRPr>
            </a:lvl3pPr>
            <a:lvl4pPr marL="1763713" indent="-250825" algn="l" defTabSz="503238" rtl="0" eaLnBrk="0" fontAlgn="base" hangingPunct="0">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4pPr>
            <a:lvl5pPr marL="2266950" indent="-250825" algn="l" defTabSz="503238" rtl="0" eaLnBrk="0" fontAlgn="base" hangingPunct="0">
              <a:spcBef>
                <a:spcPts val="1100"/>
              </a:spcBef>
              <a:spcAft>
                <a:spcPct val="0"/>
              </a:spcAft>
              <a:buClr>
                <a:srgbClr val="8AD0D6"/>
              </a:buClr>
              <a:buSzPct val="80000"/>
              <a:buFont typeface="Wingdings 3" panose="05040102010807070707" pitchFamily="18" charset="2"/>
              <a:buChar char=""/>
              <a:defRPr sz="1500" kern="1200">
                <a:solidFill>
                  <a:schemeClr val="tx1"/>
                </a:solidFill>
                <a:latin typeface="+mj-lt"/>
                <a:ea typeface="+mj-ea"/>
                <a:cs typeface="+mj-cs"/>
              </a:defRPr>
            </a:lvl5pPr>
            <a:lvl6pPr marL="277189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6pPr>
            <a:lvl7pPr marL="327586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7pPr>
            <a:lvl8pPr marL="3779850"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8pPr>
            <a:lvl9pPr marL="4283829" indent="-251990" algn="l" defTabSz="503979" rtl="0" eaLnBrk="1" latinLnBrk="0" hangingPunct="1">
              <a:spcBef>
                <a:spcPts val="1102"/>
              </a:spcBef>
              <a:spcAft>
                <a:spcPts val="0"/>
              </a:spcAft>
              <a:buClr>
                <a:schemeClr val="bg2">
                  <a:lumMod val="40000"/>
                  <a:lumOff val="60000"/>
                </a:schemeClr>
              </a:buClr>
              <a:buSzPct val="80000"/>
              <a:buFont typeface="Wingdings 3" charset="2"/>
              <a:buChar char=""/>
              <a:defRPr sz="1543" b="0" i="0" kern="1200">
                <a:solidFill>
                  <a:schemeClr val="tx1"/>
                </a:solidFill>
                <a:latin typeface="+mj-lt"/>
                <a:ea typeface="+mj-ea"/>
                <a:cs typeface="+mj-cs"/>
              </a:defRPr>
            </a:lvl9pPr>
          </a:lstStyle>
          <a:p>
            <a:pPr marL="0" indent="0">
              <a:buNone/>
            </a:pPr>
            <a:r>
              <a:rPr lang="hu-HU" dirty="0" smtClean="0"/>
              <a:t>A vármegyéknek köszönhetően az ország sokkal jobban működött, és mindenki biztonságban érezhette magát. István király vármegyerendszere segített a középkori Magyarországnak fejlődni és erősödni.</a:t>
            </a:r>
          </a:p>
          <a:p>
            <a:endParaRPr lang="hu-HU" dirty="0"/>
          </a:p>
        </p:txBody>
      </p:sp>
      <p:pic>
        <p:nvPicPr>
          <p:cNvPr id="6" name="Kép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2112" y="0"/>
            <a:ext cx="2038350" cy="2247900"/>
          </a:xfrm>
          <a:prstGeom prst="rect">
            <a:avLst/>
          </a:prstGeom>
        </p:spPr>
      </p:pic>
      <p:pic>
        <p:nvPicPr>
          <p:cNvPr id="7" name="Kép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712" y="2918789"/>
            <a:ext cx="2695575" cy="1695450"/>
          </a:xfrm>
          <a:prstGeom prst="rect">
            <a:avLst/>
          </a:prstGeom>
        </p:spPr>
      </p:pic>
    </p:spTree>
    <p:extLst>
      <p:ext uri="{BB962C8B-B14F-4D97-AF65-F5344CB8AC3E}">
        <p14:creationId xmlns:p14="http://schemas.microsoft.com/office/powerpoint/2010/main" val="37343975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artalom helye 2"/>
          <p:cNvSpPr>
            <a:spLocks noGrp="1"/>
          </p:cNvSpPr>
          <p:nvPr>
            <p:ph idx="1"/>
          </p:nvPr>
        </p:nvSpPr>
        <p:spPr>
          <a:xfrm>
            <a:off x="315912" y="190500"/>
            <a:ext cx="9601200" cy="6477000"/>
          </a:xfrm>
        </p:spPr>
        <p:txBody>
          <a:bodyPr/>
          <a:lstStyle/>
          <a:p>
            <a:pPr eaLnBrk="1" hangingPunct="1"/>
            <a:r>
              <a:rPr lang="hu-HU" altLang="hu-HU" dirty="0" smtClean="0"/>
              <a:t>Az ispán és a várjobbágyok ellátásáról az alávetett helyzetű várnépek gondoskodtak. </a:t>
            </a:r>
          </a:p>
          <a:p>
            <a:pPr eaLnBrk="1" hangingPunct="1"/>
            <a:r>
              <a:rPr lang="hu-HU" altLang="hu-HU" dirty="0" smtClean="0"/>
              <a:t>A vármegyerendszer a királyi hatalom megerősödésével párhuzamosan épült ki, István idejében még nem fedte le az ország egész területét. </a:t>
            </a:r>
          </a:p>
          <a:p>
            <a:pPr eaLnBrk="1" hangingPunct="1"/>
            <a:r>
              <a:rPr lang="hu-HU" altLang="hu-HU" dirty="0" smtClean="0"/>
              <a:t>A királyi vármegye különböző tulajdonú földeket foglalt magában, de alapvetően a királyi birtok túlsúlya érvényesült minden megyében. Ez jelentette a királyi hatalom alapját, vagyis hogy az ország legnagyobb birtokosa a király. </a:t>
            </a:r>
            <a:br>
              <a:rPr lang="hu-HU" altLang="hu-HU" dirty="0" smtClean="0"/>
            </a:br>
            <a:endParaRPr lang="hu-HU" altLang="hu-HU" dirty="0" smtClean="0"/>
          </a:p>
        </p:txBody>
      </p:sp>
      <p:pic>
        <p:nvPicPr>
          <p:cNvPr id="11267" name="Kép 4" descr="Történelem 9. (NAT2020) - V. A MAGYAR NÉP EREDETE ÉS AZ ÁRPÁD-KOR - 16. A  keresztény magyar államalapítá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0312" y="3551237"/>
            <a:ext cx="5717325" cy="400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ánk 1"/>
          <p:cNvSpPr/>
          <p:nvPr/>
        </p:nvSpPr>
        <p:spPr>
          <a:xfrm>
            <a:off x="3973512" y="4618037"/>
            <a:ext cx="1295400" cy="381000"/>
          </a:xfrm>
          <a:prstGeom prst="donu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u-HU">
              <a:solidFill>
                <a:schemeClr val="tx1"/>
              </a:solidFill>
            </a:endParaRPr>
          </a:p>
        </p:txBody>
      </p:sp>
      <p:sp>
        <p:nvSpPr>
          <p:cNvPr id="5" name="Fánk 4"/>
          <p:cNvSpPr/>
          <p:nvPr/>
        </p:nvSpPr>
        <p:spPr>
          <a:xfrm>
            <a:off x="5421312" y="4008437"/>
            <a:ext cx="1295400" cy="381000"/>
          </a:xfrm>
          <a:prstGeom prst="donu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u-HU">
              <a:solidFill>
                <a:schemeClr val="tx1"/>
              </a:solidFill>
            </a:endParaRPr>
          </a:p>
        </p:txBody>
      </p:sp>
      <p:sp>
        <p:nvSpPr>
          <p:cNvPr id="6" name="Fánk 5"/>
          <p:cNvSpPr/>
          <p:nvPr/>
        </p:nvSpPr>
        <p:spPr>
          <a:xfrm>
            <a:off x="5421312" y="4264024"/>
            <a:ext cx="1295400" cy="381000"/>
          </a:xfrm>
          <a:prstGeom prst="donut">
            <a:avLst/>
          </a:prstGeom>
          <a:ln w="127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hu-HU">
              <a:solidFill>
                <a:schemeClr val="tx1"/>
              </a:solidFill>
            </a:endParaRPr>
          </a:p>
        </p:txBody>
      </p:sp>
    </p:spTree>
    <p:extLst>
      <p:ext uri="{BB962C8B-B14F-4D97-AF65-F5344CB8AC3E}">
        <p14:creationId xmlns:p14="http://schemas.microsoft.com/office/powerpoint/2010/main" val="1587671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ím 1"/>
          <p:cNvSpPr>
            <a:spLocks noGrp="1"/>
          </p:cNvSpPr>
          <p:nvPr>
            <p:ph type="title"/>
          </p:nvPr>
        </p:nvSpPr>
        <p:spPr>
          <a:xfrm>
            <a:off x="508841" y="1265237"/>
            <a:ext cx="8693150" cy="3124200"/>
          </a:xfrm>
        </p:spPr>
        <p:txBody>
          <a:bodyPr rtlCol="0">
            <a:noAutofit/>
          </a:bodyPr>
          <a:lstStyle/>
          <a:p>
            <a:pPr algn="ctr" defTabSz="503979" eaLnBrk="1" fontAlgn="auto" hangingPunct="1">
              <a:spcAft>
                <a:spcPts val="0"/>
              </a:spcAft>
              <a:defRPr/>
            </a:pPr>
            <a:r>
              <a:rPr lang="hu-HU" altLang="hu-HU" sz="4630" b="1" dirty="0" smtClean="0"/>
              <a:t>Az udvarházszervezet</a:t>
            </a:r>
            <a:r>
              <a:rPr lang="hu-HU" altLang="hu-HU" sz="4630" dirty="0" smtClean="0"/>
              <a:t> </a:t>
            </a:r>
            <a:br>
              <a:rPr lang="hu-HU" altLang="hu-HU" sz="4630" dirty="0" smtClean="0"/>
            </a:br>
            <a:r>
              <a:rPr lang="hu-HU" altLang="hu-HU" sz="4630" dirty="0" smtClean="0"/>
              <a:t/>
            </a:r>
            <a:br>
              <a:rPr lang="hu-HU" altLang="hu-HU" sz="4630" dirty="0" smtClean="0"/>
            </a:br>
            <a:endParaRPr lang="hu-HU" altLang="hu-HU" sz="4630" b="1" dirty="0" smtClean="0"/>
          </a:p>
        </p:txBody>
      </p:sp>
      <p:sp>
        <p:nvSpPr>
          <p:cNvPr id="2" name="Téglalap 1"/>
          <p:cNvSpPr/>
          <p:nvPr/>
        </p:nvSpPr>
        <p:spPr>
          <a:xfrm>
            <a:off x="157163" y="2445164"/>
            <a:ext cx="9378949" cy="1569660"/>
          </a:xfrm>
          <a:prstGeom prst="rect">
            <a:avLst/>
          </a:prstGeom>
        </p:spPr>
        <p:txBody>
          <a:bodyPr wrap="square">
            <a:spAutoFit/>
          </a:bodyPr>
          <a:lstStyle/>
          <a:p>
            <a:pPr algn="ctr"/>
            <a:r>
              <a:rPr lang="hu-HU" sz="2400" dirty="0" smtClean="0"/>
              <a:t>István királynak volt egy udvara, ami olyan volt, mint egy nagy család, csak sokkal nagyobb és fontosabb. Az udvarban sok ember dolgozott, akik segítették a királyt abban, hogy az ország jól működjön.</a:t>
            </a:r>
            <a:endParaRPr lang="hu-HU" sz="2400" dirty="0"/>
          </a:p>
        </p:txBody>
      </p:sp>
      <p:sp>
        <p:nvSpPr>
          <p:cNvPr id="3" name="Téglalap 2"/>
          <p:cNvSpPr/>
          <p:nvPr/>
        </p:nvSpPr>
        <p:spPr>
          <a:xfrm>
            <a:off x="432641" y="5102418"/>
            <a:ext cx="9027271" cy="1200329"/>
          </a:xfrm>
          <a:prstGeom prst="rect">
            <a:avLst/>
          </a:prstGeom>
        </p:spPr>
        <p:txBody>
          <a:bodyPr wrap="square">
            <a:spAutoFit/>
          </a:bodyPr>
          <a:lstStyle/>
          <a:p>
            <a:pPr algn="ctr"/>
            <a:r>
              <a:rPr lang="hu-HU" altLang="hu-HU" sz="2400" dirty="0" smtClean="0"/>
              <a:t>István uralkodásának kezdetén még nem volt állandó királyi székhely, a kor szokása szerint István is vándorolt a királyi udvarral.</a:t>
            </a:r>
            <a:r>
              <a:rPr lang="hu-HU" altLang="hu-HU" sz="1800" dirty="0" smtClean="0"/>
              <a:t> </a:t>
            </a:r>
            <a:endParaRPr lang="hu-HU" dirty="0"/>
          </a:p>
        </p:txBody>
      </p:sp>
    </p:spTree>
    <p:extLst>
      <p:ext uri="{BB962C8B-B14F-4D97-AF65-F5344CB8AC3E}">
        <p14:creationId xmlns:p14="http://schemas.microsoft.com/office/powerpoint/2010/main" val="2797204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artalom helye 2"/>
          <p:cNvSpPr>
            <a:spLocks noGrp="1"/>
          </p:cNvSpPr>
          <p:nvPr>
            <p:ph idx="1"/>
          </p:nvPr>
        </p:nvSpPr>
        <p:spPr>
          <a:xfrm>
            <a:off x="239712" y="541338"/>
            <a:ext cx="9448799" cy="7018337"/>
          </a:xfrm>
        </p:spPr>
        <p:txBody>
          <a:bodyPr rtlCol="0">
            <a:normAutofit fontScale="92500" lnSpcReduction="10000"/>
          </a:bodyPr>
          <a:lstStyle/>
          <a:p>
            <a:pPr marL="0" indent="0" algn="ctr" defTabSz="503979" eaLnBrk="1" fontAlgn="auto" hangingPunct="1">
              <a:spcBef>
                <a:spcPts val="1102"/>
              </a:spcBef>
              <a:spcAft>
                <a:spcPts val="0"/>
              </a:spcAft>
              <a:buClr>
                <a:schemeClr val="bg2">
                  <a:lumMod val="40000"/>
                  <a:lumOff val="60000"/>
                </a:schemeClr>
              </a:buClr>
              <a:buNone/>
              <a:defRPr/>
            </a:pPr>
            <a:r>
              <a:rPr lang="hu-HU" sz="2600" b="1" u="sng" dirty="0"/>
              <a:t>Itt van, hogyan működött István király udvarházszervezete:</a:t>
            </a:r>
          </a:p>
          <a:p>
            <a:r>
              <a:rPr lang="hu-HU" sz="2400" b="1" dirty="0" smtClean="0"/>
              <a:t>Királyi Tanácsadók:</a:t>
            </a:r>
            <a:r>
              <a:rPr lang="hu-HU" sz="2400" dirty="0" smtClean="0"/>
              <a:t> István király sok okos embert választott tanácsadóknak, akik segítettek neki döntéseket hozni. Ők megbeszélték az ország fontos dolgait és adtak tanácsot a királynak.</a:t>
            </a:r>
          </a:p>
          <a:p>
            <a:r>
              <a:rPr lang="hu-HU" sz="2400" b="1" dirty="0" smtClean="0"/>
              <a:t>Királyi Kancellária:</a:t>
            </a:r>
            <a:r>
              <a:rPr lang="hu-HU" sz="2400" dirty="0" smtClean="0"/>
              <a:t> Ez volt a királyi iroda, ahol az írnokok és más emberek dolgoztak. Ők írták le az összes fontos döntést és parancsot, amit a király adott.</a:t>
            </a:r>
          </a:p>
          <a:p>
            <a:r>
              <a:rPr lang="hu-HU" sz="2400" b="1" dirty="0" smtClean="0"/>
              <a:t>Királyi Testőrség:</a:t>
            </a:r>
            <a:r>
              <a:rPr lang="hu-HU" sz="2400" dirty="0" smtClean="0"/>
              <a:t> István királynak volt egy csoportja katonákból, akik vigyáztak rá és segítettek neki biztonságban lenni. Ők voltak az ő személyes testőrei.</a:t>
            </a:r>
          </a:p>
          <a:p>
            <a:r>
              <a:rPr lang="hu-HU" sz="2400" b="1" dirty="0" smtClean="0"/>
              <a:t>Királyi Közvetlen Alárendeltjei:</a:t>
            </a:r>
            <a:r>
              <a:rPr lang="hu-HU" sz="2400" dirty="0" smtClean="0"/>
              <a:t> Ezek az emberek voltak a király közvetlen emberei, akik segítettek neki az ország irányításában. Például az ispánok, akik az egyes területeket irányították, vagy a várnagyok, akik a várakat felügyelték.</a:t>
            </a:r>
          </a:p>
          <a:p>
            <a:r>
              <a:rPr lang="hu-HU" sz="2400" b="1" dirty="0" smtClean="0"/>
              <a:t>Papok és Egyháziak:</a:t>
            </a:r>
            <a:r>
              <a:rPr lang="hu-HU" sz="2400" dirty="0" smtClean="0"/>
              <a:t> István királynak nagyon fontos volt az egyház, és sok pap és más egyházi személy dolgozott az udvarban. Ők segítettek neki a vallási ügyekben és a nép lelki irányításában.</a:t>
            </a:r>
          </a:p>
          <a:p>
            <a:pPr marL="0" indent="0" defTabSz="503979" eaLnBrk="1" fontAlgn="auto" hangingPunct="1">
              <a:spcBef>
                <a:spcPts val="1102"/>
              </a:spcBef>
              <a:spcAft>
                <a:spcPts val="0"/>
              </a:spcAft>
              <a:buClr>
                <a:schemeClr val="bg2">
                  <a:lumMod val="40000"/>
                  <a:lumOff val="60000"/>
                </a:schemeClr>
              </a:buClr>
              <a:buNone/>
              <a:defRPr/>
            </a:pPr>
            <a:r>
              <a:rPr lang="hu-HU" altLang="hu-HU" sz="2400" dirty="0" smtClean="0"/>
              <a:t>. </a:t>
            </a:r>
          </a:p>
        </p:txBody>
      </p:sp>
    </p:spTree>
    <p:extLst>
      <p:ext uri="{BB962C8B-B14F-4D97-AF65-F5344CB8AC3E}">
        <p14:creationId xmlns:p14="http://schemas.microsoft.com/office/powerpoint/2010/main" val="23554814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ím 1"/>
          <p:cNvSpPr>
            <a:spLocks noGrp="1"/>
          </p:cNvSpPr>
          <p:nvPr>
            <p:ph type="title"/>
          </p:nvPr>
        </p:nvSpPr>
        <p:spPr>
          <a:xfrm>
            <a:off x="225424" y="2332038"/>
            <a:ext cx="9310687" cy="1447799"/>
          </a:xfrm>
        </p:spPr>
        <p:txBody>
          <a:bodyPr rtlCol="0">
            <a:noAutofit/>
          </a:bodyPr>
          <a:lstStyle/>
          <a:p>
            <a:pPr algn="ctr" defTabSz="503979" eaLnBrk="1" fontAlgn="auto" hangingPunct="1">
              <a:spcAft>
                <a:spcPts val="0"/>
              </a:spcAft>
              <a:defRPr/>
            </a:pPr>
            <a:r>
              <a:rPr lang="hu-HU" altLang="hu-HU" sz="4630" b="1" dirty="0" smtClean="0"/>
              <a:t>Az egyházszervezet kiépítése</a:t>
            </a:r>
            <a:r>
              <a:rPr lang="hu-HU" altLang="hu-HU" sz="4630" dirty="0" smtClean="0"/>
              <a:t> </a:t>
            </a:r>
            <a:br>
              <a:rPr lang="hu-HU" altLang="hu-HU" sz="4630" dirty="0" smtClean="0"/>
            </a:br>
            <a:r>
              <a:rPr lang="hu-HU" altLang="hu-HU" sz="4630" dirty="0" smtClean="0"/>
              <a:t/>
            </a:r>
            <a:br>
              <a:rPr lang="hu-HU" altLang="hu-HU" sz="4630" dirty="0" smtClean="0"/>
            </a:br>
            <a:r>
              <a:rPr lang="hu-HU" altLang="hu-HU" sz="4630" dirty="0" smtClean="0"/>
              <a:t/>
            </a:r>
            <a:br>
              <a:rPr lang="hu-HU" altLang="hu-HU" sz="4630" dirty="0" smtClean="0"/>
            </a:br>
            <a:endParaRPr lang="hu-HU" altLang="hu-HU" sz="4630" b="1" dirty="0" smtClean="0"/>
          </a:p>
        </p:txBody>
      </p:sp>
    </p:spTree>
    <p:extLst>
      <p:ext uri="{BB962C8B-B14F-4D97-AF65-F5344CB8AC3E}">
        <p14:creationId xmlns:p14="http://schemas.microsoft.com/office/powerpoint/2010/main" val="21392176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artalom helye 2"/>
          <p:cNvSpPr>
            <a:spLocks noGrp="1"/>
          </p:cNvSpPr>
          <p:nvPr>
            <p:ph idx="1"/>
          </p:nvPr>
        </p:nvSpPr>
        <p:spPr>
          <a:xfrm>
            <a:off x="315912" y="579438"/>
            <a:ext cx="9525001" cy="6477000"/>
          </a:xfrm>
        </p:spPr>
        <p:txBody>
          <a:bodyPr rtlCol="0">
            <a:normAutofit/>
          </a:bodyPr>
          <a:lstStyle/>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A kereszténység I. István idejében még nem szilárdult meg, megerősödésében döntő szerepe volt a magyar egyházszervezet kialakításának. </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István mindenképpen önálló magyar egyházszervezet kiépítését célozta meg, tehát olyan egyházszervezet kiépítését, amely nem kapcsolódik másik ország egyházszervezetéhez, önálló magyar központja van.</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A környező országokban ez nem minden esetben létezett, pl. a cseh egyház a német egyház alárendeltje volt, ez pedig azt is jelentette, hogy a német-római császárság befolyása érvényesült. </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Ezt akarta István elkerülni az önálló magyar egyház megteremtésével.</a:t>
            </a:r>
          </a:p>
        </p:txBody>
      </p:sp>
    </p:spTree>
    <p:extLst>
      <p:ext uri="{BB962C8B-B14F-4D97-AF65-F5344CB8AC3E}">
        <p14:creationId xmlns:p14="http://schemas.microsoft.com/office/powerpoint/2010/main" val="2342253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artalom helye 2"/>
          <p:cNvSpPr>
            <a:spLocks noGrp="1"/>
          </p:cNvSpPr>
          <p:nvPr>
            <p:ph idx="1"/>
          </p:nvPr>
        </p:nvSpPr>
        <p:spPr>
          <a:xfrm>
            <a:off x="468312" y="579437"/>
            <a:ext cx="9296401" cy="6477000"/>
          </a:xfrm>
        </p:spPr>
        <p:txBody>
          <a:bodyPr rtlCol="0">
            <a:normAutofit/>
          </a:bodyPr>
          <a:lstStyle/>
          <a:p>
            <a:pPr marL="0" indent="0" defTabSz="503979" eaLnBrk="1" fontAlgn="auto" hangingPunct="1">
              <a:spcBef>
                <a:spcPts val="1102"/>
              </a:spcBef>
              <a:spcAft>
                <a:spcPts val="0"/>
              </a:spcAft>
              <a:buClr>
                <a:schemeClr val="bg2">
                  <a:lumMod val="40000"/>
                  <a:lumOff val="60000"/>
                </a:schemeClr>
              </a:buClr>
              <a:buNone/>
              <a:defRPr/>
            </a:pPr>
            <a:r>
              <a:rPr lang="hu-HU" b="1" dirty="0" smtClean="0"/>
              <a:t>Papság </a:t>
            </a:r>
            <a:r>
              <a:rPr lang="hu-HU" b="1" dirty="0"/>
              <a:t>és egyházi személyek:</a:t>
            </a:r>
            <a:r>
              <a:rPr lang="hu-HU" dirty="0"/>
              <a:t> István király aktívan támogatta a keresztény papságot és egyházi személyeket az országban. Ő hívott külföldről sok püspököt és papot, hogy segítsenek az országban a keresztény tanítások </a:t>
            </a:r>
            <a:r>
              <a:rPr lang="hu-HU" dirty="0" smtClean="0"/>
              <a:t>terjesztésében </a:t>
            </a:r>
            <a:r>
              <a:rPr lang="hu-HU" dirty="0"/>
              <a:t>és az emberek lelki gondozásában</a:t>
            </a:r>
            <a:r>
              <a:rPr lang="hu-HU" dirty="0" smtClean="0"/>
              <a:t>.</a:t>
            </a:r>
          </a:p>
          <a:p>
            <a:pPr marL="0" indent="0" defTabSz="503979" eaLnBrk="1" fontAlgn="auto" hangingPunct="1">
              <a:spcBef>
                <a:spcPts val="1102"/>
              </a:spcBef>
              <a:spcAft>
                <a:spcPts val="0"/>
              </a:spcAft>
              <a:buClr>
                <a:schemeClr val="bg2">
                  <a:lumMod val="40000"/>
                  <a:lumOff val="60000"/>
                </a:schemeClr>
              </a:buClr>
              <a:buNone/>
              <a:defRPr/>
            </a:pPr>
            <a:r>
              <a:rPr lang="hu-HU" b="1" dirty="0"/>
              <a:t>Egyházi szervezet és hierarchia:</a:t>
            </a:r>
            <a:r>
              <a:rPr lang="hu-HU" dirty="0"/>
              <a:t> István bevezette a keresztény egyház hierarchiáját Magyarországon. A püspökök voltak az egyház legfelsőbb vezetői, akik egy-egy területet irányítottak. Alattuk voltak a papok, akik a helyi közösségeket szolgálták, és tanították az embereket a keresztény hit alapjaira</a:t>
            </a:r>
            <a:r>
              <a:rPr lang="hu-HU" dirty="0" smtClean="0"/>
              <a:t>.</a:t>
            </a:r>
          </a:p>
          <a:p>
            <a:pPr marL="0" indent="0" defTabSz="503979" eaLnBrk="1" fontAlgn="auto" hangingPunct="1">
              <a:spcBef>
                <a:spcPts val="1102"/>
              </a:spcBef>
              <a:spcAft>
                <a:spcPts val="0"/>
              </a:spcAft>
              <a:buClr>
                <a:schemeClr val="bg2">
                  <a:lumMod val="40000"/>
                  <a:lumOff val="60000"/>
                </a:schemeClr>
              </a:buClr>
              <a:buNone/>
              <a:defRPr/>
            </a:pPr>
            <a:r>
              <a:rPr lang="hu-HU" altLang="hu-HU" dirty="0"/>
              <a:t>Az egyházszervezet központja az esztergomi érsekség lett, ami közvetlenül a pápasághoz kapcsolódott.</a:t>
            </a:r>
            <a:endParaRPr lang="hu-HU" altLang="hu-HU" dirty="0" smtClean="0"/>
          </a:p>
        </p:txBody>
      </p:sp>
      <p:pic>
        <p:nvPicPr>
          <p:cNvPr id="7" name="Kép 1"/>
          <p:cNvPicPr>
            <a:picLocks noChangeAspect="1"/>
          </p:cNvPicPr>
          <p:nvPr/>
        </p:nvPicPr>
        <p:blipFill>
          <a:blip r:embed="rId2">
            <a:extLst>
              <a:ext uri="{28A0092B-C50C-407E-A947-70E740481C1C}">
                <a14:useLocalDpi xmlns:a14="http://schemas.microsoft.com/office/drawing/2010/main" val="0"/>
              </a:ext>
            </a:extLst>
          </a:blip>
          <a:srcRect l="23273" r="15636"/>
          <a:stretch>
            <a:fillRect/>
          </a:stretch>
        </p:blipFill>
        <p:spPr bwMode="auto">
          <a:xfrm>
            <a:off x="7250111" y="4694237"/>
            <a:ext cx="2616127" cy="286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55145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artalom helye 2"/>
          <p:cNvSpPr>
            <a:spLocks noGrp="1"/>
          </p:cNvSpPr>
          <p:nvPr>
            <p:ph idx="1"/>
          </p:nvPr>
        </p:nvSpPr>
        <p:spPr>
          <a:xfrm>
            <a:off x="0" y="190500"/>
            <a:ext cx="9840913" cy="6477000"/>
          </a:xfrm>
        </p:spPr>
        <p:txBody>
          <a:bodyPr rtlCol="0">
            <a:normAutofit/>
          </a:bodyPr>
          <a:lstStyle/>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Az egyházszervező tevékenység része volt a szerzetesség támogatása is. A szerzetesrendek közül elsőként a bencések alapítottak kolostorokat. A leghíresebb bencés kolostor, Pannonhalma alapítása még Géza nevéhez fűződött, de István alatt fejeződött be az építése. </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A magyar egyházszervezet kialakítása után István hatalmas földadományokkal látta el a püspökségeket és az egyre növekvő számú kolostorokat, ezzel is segítve fennmaradásukat és megerősödésüket. </a:t>
            </a:r>
            <a:br>
              <a:rPr lang="hu-HU" altLang="hu-HU" sz="2400" dirty="0" smtClean="0"/>
            </a:br>
            <a:endParaRPr lang="hu-HU" altLang="hu-HU" sz="2400" dirty="0" smtClean="0"/>
          </a:p>
        </p:txBody>
      </p:sp>
      <p:pic>
        <p:nvPicPr>
          <p:cNvPr id="18435" name="Kép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59112" y="4313237"/>
            <a:ext cx="3957637" cy="277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08064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ím 1"/>
          <p:cNvSpPr>
            <a:spLocks noGrp="1"/>
          </p:cNvSpPr>
          <p:nvPr>
            <p:ph type="title"/>
          </p:nvPr>
        </p:nvSpPr>
        <p:spPr>
          <a:xfrm>
            <a:off x="225425" y="2332038"/>
            <a:ext cx="8693150" cy="3124200"/>
          </a:xfrm>
        </p:spPr>
        <p:txBody>
          <a:bodyPr rtlCol="0">
            <a:noAutofit/>
          </a:bodyPr>
          <a:lstStyle/>
          <a:p>
            <a:pPr algn="ctr" defTabSz="503979" eaLnBrk="1" fontAlgn="auto" hangingPunct="1">
              <a:spcAft>
                <a:spcPts val="0"/>
              </a:spcAft>
              <a:defRPr/>
            </a:pPr>
            <a:r>
              <a:rPr lang="hu-HU" altLang="hu-HU" sz="4630" b="1" dirty="0" smtClean="0"/>
              <a:t/>
            </a:r>
            <a:br>
              <a:rPr lang="hu-HU" altLang="hu-HU" sz="4630" b="1" dirty="0" smtClean="0"/>
            </a:br>
            <a:r>
              <a:rPr lang="hu-HU" altLang="hu-HU" sz="4630" b="1" dirty="0" smtClean="0"/>
              <a:t/>
            </a:r>
            <a:br>
              <a:rPr lang="hu-HU" altLang="hu-HU" sz="4630" b="1" dirty="0" smtClean="0"/>
            </a:br>
            <a:r>
              <a:rPr lang="hu-HU" altLang="hu-HU" sz="4630" b="1" dirty="0" smtClean="0"/>
              <a:t>Törvényalkotás</a:t>
            </a:r>
            <a:r>
              <a:rPr lang="hu-HU" altLang="hu-HU" sz="4630" dirty="0" smtClean="0"/>
              <a:t> </a:t>
            </a:r>
            <a:br>
              <a:rPr lang="hu-HU" altLang="hu-HU" sz="4630" dirty="0" smtClean="0"/>
            </a:br>
            <a:r>
              <a:rPr lang="hu-HU" altLang="hu-HU" sz="4630" dirty="0" smtClean="0"/>
              <a:t/>
            </a:r>
            <a:br>
              <a:rPr lang="hu-HU" altLang="hu-HU" sz="4630" dirty="0" smtClean="0"/>
            </a:br>
            <a:r>
              <a:rPr lang="hu-HU" altLang="hu-HU" sz="4630" dirty="0" smtClean="0"/>
              <a:t/>
            </a:r>
            <a:br>
              <a:rPr lang="hu-HU" altLang="hu-HU" sz="4630" dirty="0" smtClean="0"/>
            </a:br>
            <a:r>
              <a:rPr lang="hu-HU" altLang="hu-HU" sz="4630" dirty="0" smtClean="0"/>
              <a:t/>
            </a:r>
            <a:br>
              <a:rPr lang="hu-HU" altLang="hu-HU" sz="4630" dirty="0" smtClean="0"/>
            </a:br>
            <a:endParaRPr lang="hu-HU" altLang="hu-HU" sz="4630" b="1" dirty="0" smtClean="0"/>
          </a:p>
        </p:txBody>
      </p:sp>
    </p:spTree>
    <p:extLst>
      <p:ext uri="{BB962C8B-B14F-4D97-AF65-F5344CB8AC3E}">
        <p14:creationId xmlns:p14="http://schemas.microsoft.com/office/powerpoint/2010/main" val="27830169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artalom helye 2"/>
          <p:cNvSpPr>
            <a:spLocks noGrp="1"/>
          </p:cNvSpPr>
          <p:nvPr>
            <p:ph idx="1"/>
          </p:nvPr>
        </p:nvSpPr>
        <p:spPr>
          <a:xfrm>
            <a:off x="87313" y="274638"/>
            <a:ext cx="7086600" cy="7086600"/>
          </a:xfrm>
        </p:spPr>
        <p:txBody>
          <a:bodyPr>
            <a:normAutofit fontScale="92500" lnSpcReduction="10000"/>
          </a:bodyPr>
          <a:lstStyle/>
          <a:p>
            <a:pPr marL="377985" indent="-377985" defTabSz="503979" fontAlgn="auto">
              <a:spcBef>
                <a:spcPts val="1102"/>
              </a:spcBef>
              <a:spcAft>
                <a:spcPts val="0"/>
              </a:spcAft>
              <a:buClr>
                <a:schemeClr val="bg2">
                  <a:lumMod val="40000"/>
                  <a:lumOff val="60000"/>
                </a:schemeClr>
              </a:buClr>
              <a:buFont typeface="Wingdings 3" charset="2"/>
              <a:buChar char=""/>
              <a:defRPr/>
            </a:pPr>
            <a:r>
              <a:rPr lang="hu-HU" altLang="hu-HU" sz="2400" dirty="0" smtClean="0"/>
              <a:t>895: Magyarság betelepült a Kárpát-medencébe (honfoglalás</a:t>
            </a:r>
            <a:r>
              <a:rPr lang="hu-HU" altLang="hu-HU" sz="2400" dirty="0" smtClean="0"/>
              <a:t>) </a:t>
            </a:r>
            <a:r>
              <a:rPr lang="hu-HU" altLang="hu-HU" sz="2400" dirty="0" smtClean="0">
                <a:hlinkClick r:id="rId2"/>
              </a:rPr>
              <a:t>feladat</a:t>
            </a:r>
            <a:endParaRPr lang="hu-HU" altLang="hu-HU" sz="2400" dirty="0" smtClean="0"/>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altLang="hu-HU" sz="2400" dirty="0" smtClean="0"/>
              <a:t>Ezután a berendezkedés kora</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altLang="hu-HU" sz="2400" dirty="0" smtClean="0"/>
              <a:t>907-től elkezdődött a kalandozások kora. A honfoglaló magyarok több hadjáratot vezettek</a:t>
            </a:r>
          </a:p>
          <a:p>
            <a:pPr marL="818967" lvl="1" indent="-314988" defTabSz="503979" fontAlgn="auto">
              <a:spcBef>
                <a:spcPts val="1102"/>
              </a:spcBef>
              <a:spcAft>
                <a:spcPts val="0"/>
              </a:spcAft>
              <a:buClr>
                <a:schemeClr val="bg2">
                  <a:lumMod val="40000"/>
                  <a:lumOff val="60000"/>
                </a:schemeClr>
              </a:buClr>
              <a:buFont typeface="Wingdings 3" charset="2"/>
              <a:buChar char=""/>
              <a:defRPr/>
            </a:pPr>
            <a:r>
              <a:rPr lang="hu-HU" altLang="hu-HU" sz="2000" dirty="0" smtClean="0"/>
              <a:t>Nyugat-Európa felé (szász, bajor területek, dél-francia területek)</a:t>
            </a:r>
          </a:p>
          <a:p>
            <a:pPr marL="818967" lvl="1" indent="-314988" defTabSz="503979" fontAlgn="auto">
              <a:spcBef>
                <a:spcPts val="1102"/>
              </a:spcBef>
              <a:spcAft>
                <a:spcPts val="0"/>
              </a:spcAft>
              <a:buClr>
                <a:schemeClr val="bg2">
                  <a:lumMod val="40000"/>
                  <a:lumOff val="60000"/>
                </a:schemeClr>
              </a:buClr>
              <a:buFont typeface="Wingdings 3" charset="2"/>
              <a:buChar char=""/>
              <a:defRPr/>
            </a:pPr>
            <a:r>
              <a:rPr lang="hu-HU" altLang="hu-HU" sz="2000" dirty="0" smtClean="0"/>
              <a:t>déli irányba (Balkán-félsziget, Bizánc). </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altLang="hu-HU" sz="2400" dirty="0" smtClean="0"/>
              <a:t>Évtizeden át sikerek, ennek oka:</a:t>
            </a:r>
          </a:p>
          <a:p>
            <a:pPr marL="818967" lvl="1" indent="-314988" defTabSz="503979" fontAlgn="auto">
              <a:spcBef>
                <a:spcPts val="1102"/>
              </a:spcBef>
              <a:spcAft>
                <a:spcPts val="0"/>
              </a:spcAft>
              <a:buClr>
                <a:schemeClr val="bg2">
                  <a:lumMod val="40000"/>
                  <a:lumOff val="60000"/>
                </a:schemeClr>
              </a:buClr>
              <a:buFont typeface="Wingdings 3" charset="2"/>
              <a:buChar char=""/>
              <a:defRPr/>
            </a:pPr>
            <a:r>
              <a:rPr lang="hu-HU" altLang="hu-HU" sz="2000" dirty="0" smtClean="0"/>
              <a:t> megtámadott területek széttagoltsága (egy idő után összefogás lett)</a:t>
            </a:r>
          </a:p>
          <a:p>
            <a:pPr marL="818967" lvl="1" indent="-314988" defTabSz="503979" fontAlgn="auto">
              <a:spcBef>
                <a:spcPts val="1102"/>
              </a:spcBef>
              <a:spcAft>
                <a:spcPts val="0"/>
              </a:spcAft>
              <a:buClr>
                <a:schemeClr val="bg2">
                  <a:lumMod val="40000"/>
                  <a:lumOff val="60000"/>
                </a:schemeClr>
              </a:buClr>
              <a:buFont typeface="Wingdings 3" charset="2"/>
              <a:buChar char=""/>
              <a:defRPr/>
            </a:pPr>
            <a:r>
              <a:rPr lang="hu-HU" altLang="hu-HU" sz="2000" dirty="0" smtClean="0"/>
              <a:t> a magyarok nomád harcmodor</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altLang="hu-HU" sz="2400" dirty="0" smtClean="0"/>
              <a:t>Első kudarcok:</a:t>
            </a:r>
          </a:p>
          <a:p>
            <a:pPr marL="818967" lvl="1" indent="-314988" defTabSz="503979" fontAlgn="auto">
              <a:spcBef>
                <a:spcPts val="1102"/>
              </a:spcBef>
              <a:spcAft>
                <a:spcPts val="0"/>
              </a:spcAft>
              <a:buClr>
                <a:schemeClr val="bg2">
                  <a:lumMod val="40000"/>
                  <a:lumOff val="60000"/>
                </a:schemeClr>
              </a:buClr>
              <a:buFont typeface="Wingdings 3" charset="2"/>
              <a:buChar char=""/>
              <a:defRPr/>
            </a:pPr>
            <a:r>
              <a:rPr lang="hu-HU" altLang="hu-HU" sz="2000" dirty="0" smtClean="0"/>
              <a:t>a szász dinasztia ellen 933-ban Merseburgnál</a:t>
            </a:r>
            <a:br>
              <a:rPr lang="hu-HU" altLang="hu-HU" sz="2000" dirty="0" smtClean="0"/>
            </a:br>
            <a:r>
              <a:rPr lang="hu-HU" altLang="hu-HU" sz="2000" dirty="0" smtClean="0"/>
              <a:t>Madarász Henrikvereséget mért a magyarokra. </a:t>
            </a:r>
          </a:p>
          <a:p>
            <a:pPr marL="818967" lvl="1" indent="-314988" defTabSz="503979" fontAlgn="auto">
              <a:spcBef>
                <a:spcPts val="1102"/>
              </a:spcBef>
              <a:spcAft>
                <a:spcPts val="0"/>
              </a:spcAft>
              <a:buClr>
                <a:schemeClr val="bg2">
                  <a:lumMod val="40000"/>
                  <a:lumOff val="60000"/>
                </a:schemeClr>
              </a:buClr>
              <a:buFont typeface="Wingdings 3" charset="2"/>
              <a:buChar char=""/>
              <a:defRPr/>
            </a:pPr>
            <a:r>
              <a:rPr lang="hu-HU" altLang="hu-HU" sz="2000" dirty="0" smtClean="0"/>
              <a:t> végül I. (Nagy) Ottó 955-ben Augsburgnál döntő csapást mért a kalandozó magyarokra</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altLang="hu-HU" sz="2400" dirty="0" smtClean="0"/>
              <a:t>A nyugati kalandozások gyakorlatilag ezután véget értek.</a:t>
            </a:r>
          </a:p>
        </p:txBody>
      </p:sp>
      <p:pic>
        <p:nvPicPr>
          <p:cNvPr id="10243" name="Kép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77063" y="-19050"/>
            <a:ext cx="3103562" cy="193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artalom helye 2"/>
          <p:cNvSpPr>
            <a:spLocks noGrp="1"/>
          </p:cNvSpPr>
          <p:nvPr>
            <p:ph idx="1"/>
          </p:nvPr>
        </p:nvSpPr>
        <p:spPr>
          <a:xfrm>
            <a:off x="239713" y="655638"/>
            <a:ext cx="5410200" cy="6477000"/>
          </a:xfrm>
        </p:spPr>
        <p:txBody>
          <a:bodyPr rtlCol="0">
            <a:normAutofit fontScale="92500"/>
          </a:bodyPr>
          <a:lstStyle/>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smtClean="0"/>
              <a:t>Mivel István látta, hogy a pogány hagyományokhoz ragaszkodó néppel nehéz elfogadtatni a kereszténységet, a törvények erejét is felhasználta az új hit előírásainak betartásához. </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smtClean="0"/>
              <a:t>Két törvénykönyvet adott ki, ezekben egyértelműen hangsúlyos a kereszténység megerősítése és a magántulajdon védelme.</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smtClean="0"/>
              <a:t>A kereszténység megerősítését szolgálta a vallásgyakorlás elemeinek megkövetelése, mint például a böjti időszakok megtartása, a gyónás, a kötelező részvétel a vasárnapi misén, és a misén való helyes viselkedés.</a:t>
            </a:r>
            <a:br>
              <a:rPr lang="hu-HU" altLang="hu-HU" sz="2400" smtClean="0"/>
            </a:br>
            <a:endParaRPr lang="hu-HU" altLang="hu-HU" sz="2400" smtClean="0"/>
          </a:p>
        </p:txBody>
      </p:sp>
      <p:pic>
        <p:nvPicPr>
          <p:cNvPr id="21507" name="Kép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7513" y="655638"/>
            <a:ext cx="438785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49914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artalom helye 2"/>
          <p:cNvSpPr>
            <a:spLocks noGrp="1"/>
          </p:cNvSpPr>
          <p:nvPr>
            <p:ph idx="1"/>
          </p:nvPr>
        </p:nvSpPr>
        <p:spPr>
          <a:xfrm>
            <a:off x="163513" y="427038"/>
            <a:ext cx="9220200" cy="6477000"/>
          </a:xfrm>
        </p:spPr>
        <p:txBody>
          <a:bodyPr/>
          <a:lstStyle/>
          <a:p>
            <a:pPr eaLnBrk="1" hangingPunct="1"/>
            <a:r>
              <a:rPr lang="hu-HU" altLang="hu-HU" sz="2400" dirty="0" smtClean="0"/>
              <a:t>Az egyház megerősítését szolgálta a tized bevezetése. Ennek lényege, hogy kötelezővé tette a termés egy tizedének beszolgáltatását a püspökségek javára.</a:t>
            </a:r>
          </a:p>
          <a:p>
            <a:pPr eaLnBrk="1" hangingPunct="1"/>
            <a:r>
              <a:rPr lang="hu-HU" altLang="hu-HU" sz="2400" dirty="0" smtClean="0"/>
              <a:t>Szintén a kereszténység erősítését szolgálta az az előírás, hogy minden tíz falu építsen egy templomot (tehát tíz falunként kellett egy templomnak lenni). Hogy miért nem kellett minden faluban templomnak lenni, azt részben az indokolta, hogy nem volt még elegendő pap, illetve a falvak eltérő lélekszáma). </a:t>
            </a:r>
          </a:p>
        </p:txBody>
      </p:sp>
      <p:pic>
        <p:nvPicPr>
          <p:cNvPr id="22531" name="Kép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26820" y="4008437"/>
            <a:ext cx="769358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30663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artalom helye 2"/>
          <p:cNvSpPr>
            <a:spLocks noGrp="1"/>
          </p:cNvSpPr>
          <p:nvPr>
            <p:ph idx="1"/>
          </p:nvPr>
        </p:nvSpPr>
        <p:spPr>
          <a:xfrm>
            <a:off x="163513" y="427038"/>
            <a:ext cx="9220200" cy="6477000"/>
          </a:xfrm>
        </p:spPr>
        <p:txBody>
          <a:bodyPr/>
          <a:lstStyle/>
          <a:p>
            <a:r>
              <a:rPr lang="hu-HU" sz="2400" b="1" dirty="0" smtClean="0"/>
              <a:t>Büntetések rendszabályozása:</a:t>
            </a:r>
            <a:r>
              <a:rPr lang="hu-HU" sz="2400" dirty="0" smtClean="0"/>
              <a:t> István király törvényei meghatározták, hogy milyen büntetéseket kapnak az emberek, ha valamilyen rossz dolgot tesznek. Például, ha valaki lop, az büntetést kap, például fizetnie kell a lopott dolgok értékét, de akár halálbüntetést is kaphat.</a:t>
            </a:r>
          </a:p>
          <a:p>
            <a:r>
              <a:rPr lang="hu-HU" sz="2400" b="1" dirty="0" smtClean="0"/>
              <a:t>Birtokviszonyok rendszerezése:</a:t>
            </a:r>
            <a:r>
              <a:rPr lang="hu-HU" sz="2400" dirty="0" smtClean="0"/>
              <a:t> István király törvényei szabályozták, hogy ki milyen földterületeket kap, és milyen jogokkal jár ez. Például, ha valaki jó munkát végez, földet kap jutalomként, amin gazdálkodhat.</a:t>
            </a:r>
          </a:p>
          <a:p>
            <a:r>
              <a:rPr lang="hu-HU" sz="2400" b="1" dirty="0" smtClean="0"/>
              <a:t>Adófizetés szabályainak meghatározása:</a:t>
            </a:r>
            <a:r>
              <a:rPr lang="hu-HU" sz="2400" dirty="0" smtClean="0"/>
              <a:t> István király törvényei elrendelték, hogy az embereknek mennyi adót kell fizetniük a királynak. Az adók segítették az ország működését és a királyi kormányzat finanszírozását.</a:t>
            </a:r>
          </a:p>
        </p:txBody>
      </p:sp>
    </p:spTree>
    <p:extLst>
      <p:ext uri="{BB962C8B-B14F-4D97-AF65-F5344CB8AC3E}">
        <p14:creationId xmlns:p14="http://schemas.microsoft.com/office/powerpoint/2010/main" val="8808363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artalom helye 2"/>
          <p:cNvSpPr>
            <a:spLocks noGrp="1"/>
          </p:cNvSpPr>
          <p:nvPr>
            <p:ph idx="1"/>
          </p:nvPr>
        </p:nvSpPr>
        <p:spPr>
          <a:xfrm>
            <a:off x="163513" y="427038"/>
            <a:ext cx="9220200" cy="6477000"/>
          </a:xfrm>
        </p:spPr>
        <p:txBody>
          <a:bodyPr/>
          <a:lstStyle/>
          <a:p>
            <a:r>
              <a:rPr lang="hu-HU" sz="2400" b="1" dirty="0" smtClean="0"/>
              <a:t>Vallási előírások:</a:t>
            </a:r>
            <a:r>
              <a:rPr lang="hu-HU" sz="2400" dirty="0" smtClean="0"/>
              <a:t> István király törvényei támogatták a kereszténységet, és előírták, hogy az embereknek hogyan kell viselkedniük vallásos dolgokban. Például, hogy mindenki járjon vasárnap istentiszteletre, és ne lopjanak vagy hazudjanak.</a:t>
            </a:r>
          </a:p>
          <a:p>
            <a:r>
              <a:rPr lang="hu-HU" sz="2400" b="1" dirty="0" smtClean="0"/>
              <a:t>Házassági szabályok:</a:t>
            </a:r>
            <a:r>
              <a:rPr lang="hu-HU" sz="2400" dirty="0" smtClean="0"/>
              <a:t> István király törvényei meghatározták, hogy hogyan kell házasodni és hogyan kell viselkedni a házasságban. Például, hogy a fiatalok csak akkor mehessenek hozzá a másikhoz, ha a szüleik vagy más idősebb emberek engedélyezik.</a:t>
            </a:r>
          </a:p>
          <a:p>
            <a:pPr eaLnBrk="1" hangingPunct="1"/>
            <a:r>
              <a:rPr lang="hu-HU" sz="2400" b="1" dirty="0" smtClean="0"/>
              <a:t>Templomok védelme:</a:t>
            </a:r>
            <a:r>
              <a:rPr lang="hu-HU" sz="2400" dirty="0" smtClean="0"/>
              <a:t> István törvényei védelmet biztosítottak a templomoknak a támadások és károkozások ellen. Ez biztosította, hogy a templomok biztonságban legyenek és hosszú ideig álljanak.</a:t>
            </a:r>
            <a:endParaRPr lang="hu-HU" altLang="hu-HU" sz="2400" dirty="0" smtClean="0"/>
          </a:p>
        </p:txBody>
      </p:sp>
    </p:spTree>
    <p:extLst>
      <p:ext uri="{BB962C8B-B14F-4D97-AF65-F5344CB8AC3E}">
        <p14:creationId xmlns:p14="http://schemas.microsoft.com/office/powerpoint/2010/main" val="417087881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ím 1"/>
          <p:cNvSpPr>
            <a:spLocks noGrp="1"/>
          </p:cNvSpPr>
          <p:nvPr>
            <p:ph type="title"/>
          </p:nvPr>
        </p:nvSpPr>
        <p:spPr>
          <a:xfrm>
            <a:off x="225425" y="2332038"/>
            <a:ext cx="8693150" cy="3124200"/>
          </a:xfrm>
        </p:spPr>
        <p:txBody>
          <a:bodyPr rtlCol="0">
            <a:noAutofit/>
          </a:bodyPr>
          <a:lstStyle/>
          <a:p>
            <a:pPr algn="ctr" defTabSz="503979" eaLnBrk="1" fontAlgn="auto" hangingPunct="1">
              <a:spcAft>
                <a:spcPts val="0"/>
              </a:spcAft>
              <a:defRPr/>
            </a:pPr>
            <a:r>
              <a:rPr lang="hu-HU" altLang="hu-HU" sz="4630" b="1" smtClean="0"/>
              <a:t/>
            </a:r>
            <a:br>
              <a:rPr lang="hu-HU" altLang="hu-HU" sz="4630" b="1" smtClean="0"/>
            </a:br>
            <a:r>
              <a:rPr lang="hu-HU" altLang="hu-HU" sz="4630" b="1" smtClean="0"/>
              <a:t/>
            </a:r>
            <a:br>
              <a:rPr lang="hu-HU" altLang="hu-HU" sz="4630" b="1" smtClean="0"/>
            </a:br>
            <a:r>
              <a:rPr lang="hu-HU" altLang="hu-HU" sz="4630" b="1" smtClean="0"/>
              <a:t>Az utódlás kérdése</a:t>
            </a:r>
            <a:r>
              <a:rPr lang="hu-HU" altLang="hu-HU" sz="4630" smtClean="0"/>
              <a:t> </a:t>
            </a:r>
            <a:br>
              <a:rPr lang="hu-HU" altLang="hu-HU" sz="4630" smtClean="0"/>
            </a:br>
            <a:r>
              <a:rPr lang="hu-HU" altLang="hu-HU" sz="4630" smtClean="0"/>
              <a:t/>
            </a:r>
            <a:br>
              <a:rPr lang="hu-HU" altLang="hu-HU" sz="4630" smtClean="0"/>
            </a:br>
            <a:r>
              <a:rPr lang="hu-HU" altLang="hu-HU" sz="4630" smtClean="0"/>
              <a:t/>
            </a:r>
            <a:br>
              <a:rPr lang="hu-HU" altLang="hu-HU" sz="4630" smtClean="0"/>
            </a:br>
            <a:endParaRPr lang="hu-HU" altLang="hu-HU" sz="4630" b="1" smtClean="0"/>
          </a:p>
        </p:txBody>
      </p:sp>
    </p:spTree>
    <p:extLst>
      <p:ext uri="{BB962C8B-B14F-4D97-AF65-F5344CB8AC3E}">
        <p14:creationId xmlns:p14="http://schemas.microsoft.com/office/powerpoint/2010/main" val="5712056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artalom helye 2"/>
          <p:cNvSpPr>
            <a:spLocks noGrp="1"/>
          </p:cNvSpPr>
          <p:nvPr>
            <p:ph idx="1"/>
          </p:nvPr>
        </p:nvSpPr>
        <p:spPr>
          <a:xfrm>
            <a:off x="4572000" y="190500"/>
            <a:ext cx="5105400" cy="6942138"/>
          </a:xfrm>
        </p:spPr>
        <p:txBody>
          <a:bodyPr rtlCol="0">
            <a:normAutofit fontScale="92500" lnSpcReduction="20000"/>
          </a:bodyPr>
          <a:lstStyle/>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István fiát, Imre herceget akarta megtenni örökösének a </a:t>
            </a:r>
            <a:r>
              <a:rPr lang="hu-HU" altLang="hu-HU" sz="2400" dirty="0" err="1" smtClean="0"/>
              <a:t>primogenitúra</a:t>
            </a:r>
            <a:r>
              <a:rPr lang="hu-HU" altLang="hu-HU" sz="2400" dirty="0" smtClean="0"/>
              <a:t> gyakorlata szerint, és ezért már kiskorától kezdve a legjobb tanárokkal taníttatta, intelmeket írt fiának a helyes kormányzásról. </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Ám váratlanul 1031-ben Imre herceg egy vadkanvadászaton meghalt és ezáltal bizonytalanná vált a trónöröklés. A </a:t>
            </a:r>
            <a:r>
              <a:rPr lang="hu-HU" altLang="hu-HU" sz="2400" dirty="0" err="1" smtClean="0"/>
              <a:t>szeniorátus</a:t>
            </a:r>
            <a:r>
              <a:rPr lang="hu-HU" altLang="hu-HU" sz="2400" dirty="0" smtClean="0"/>
              <a:t> (a pogány öröklés) lehetőségét eleve kizárta: a </a:t>
            </a:r>
            <a:r>
              <a:rPr lang="hu-HU" altLang="hu-HU" sz="2400" dirty="0" err="1" smtClean="0"/>
              <a:t>szeniorátus</a:t>
            </a:r>
            <a:r>
              <a:rPr lang="hu-HU" altLang="hu-HU" sz="2400" dirty="0" smtClean="0"/>
              <a:t> szerint István örökébe Vazul léphetett volna, (</a:t>
            </a:r>
            <a:r>
              <a:rPr lang="hu-HU" altLang="hu-HU" sz="2400" smtClean="0"/>
              <a:t>István unokatestvére) őt </a:t>
            </a:r>
            <a:r>
              <a:rPr lang="hu-HU" altLang="hu-HU" sz="2400" dirty="0" smtClean="0"/>
              <a:t>azonban alkalmatlanná tette az uralkodásra (fülébe forró ólmot öntetett, és </a:t>
            </a:r>
            <a:r>
              <a:rPr lang="hu-HU" altLang="hu-HU" sz="2400" dirty="0" err="1" smtClean="0"/>
              <a:t>megvakítatta</a:t>
            </a:r>
            <a:r>
              <a:rPr lang="hu-HU" altLang="hu-HU" sz="2400" dirty="0" smtClean="0"/>
              <a:t>, így testi fogyatékkal nem lehetett már király). </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Vazul esetében attól tartott ugyanis, hogy nem fogja folytatni az általa megkezdett munkát.</a:t>
            </a:r>
            <a:br>
              <a:rPr lang="hu-HU" altLang="hu-HU" sz="2400" dirty="0" smtClean="0"/>
            </a:br>
            <a:endParaRPr lang="hu-HU" altLang="hu-HU" sz="2400" dirty="0" smtClean="0"/>
          </a:p>
        </p:txBody>
      </p:sp>
      <p:pic>
        <p:nvPicPr>
          <p:cNvPr id="24579" name="Kép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8" y="1066800"/>
            <a:ext cx="4551362"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églalapbuborék 1"/>
          <p:cNvSpPr/>
          <p:nvPr/>
        </p:nvSpPr>
        <p:spPr>
          <a:xfrm>
            <a:off x="239145" y="6667500"/>
            <a:ext cx="4114800" cy="685801"/>
          </a:xfrm>
          <a:prstGeom prst="wedgeRectCallout">
            <a:avLst>
              <a:gd name="adj1" fmla="val -16751"/>
              <a:gd name="adj2" fmla="val -1687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dirty="0" smtClean="0"/>
              <a:t>Vazul megvakítása, Imre herceg temetése</a:t>
            </a:r>
            <a:endParaRPr lang="hu-HU" dirty="0"/>
          </a:p>
        </p:txBody>
      </p:sp>
    </p:spTree>
    <p:extLst>
      <p:ext uri="{BB962C8B-B14F-4D97-AF65-F5344CB8AC3E}">
        <p14:creationId xmlns:p14="http://schemas.microsoft.com/office/powerpoint/2010/main" val="22468567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artalom helye 2"/>
          <p:cNvSpPr>
            <a:spLocks noGrp="1"/>
          </p:cNvSpPr>
          <p:nvPr>
            <p:ph idx="1"/>
          </p:nvPr>
        </p:nvSpPr>
        <p:spPr>
          <a:xfrm>
            <a:off x="334963" y="190500"/>
            <a:ext cx="6019800" cy="6477000"/>
          </a:xfrm>
        </p:spPr>
        <p:txBody>
          <a:bodyPr rtlCol="0">
            <a:normAutofit fontScale="92500" lnSpcReduction="10000"/>
          </a:bodyPr>
          <a:lstStyle/>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István utódja végül unokaöccse, a velencei származású </a:t>
            </a:r>
            <a:r>
              <a:rPr lang="hu-HU" altLang="hu-HU" sz="2400" dirty="0" err="1" smtClean="0"/>
              <a:t>Orseoló</a:t>
            </a:r>
            <a:r>
              <a:rPr lang="hu-HU" altLang="hu-HU" sz="2400" dirty="0" smtClean="0"/>
              <a:t> Péter lett. </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sz="2400" dirty="0" err="1"/>
              <a:t>Orseoló</a:t>
            </a:r>
            <a:r>
              <a:rPr lang="hu-HU" sz="2400" dirty="0"/>
              <a:t> Péter </a:t>
            </a:r>
            <a:r>
              <a:rPr lang="hu-HU" sz="2400" dirty="0" err="1"/>
              <a:t>Velenceből</a:t>
            </a:r>
            <a:r>
              <a:rPr lang="hu-HU" sz="2400" dirty="0"/>
              <a:t> érkezett és nősült Judit, István király lányával. </a:t>
            </a:r>
            <a:r>
              <a:rPr lang="hu-HU" sz="2400" dirty="0" err="1"/>
              <a:t>Orseoló</a:t>
            </a:r>
            <a:r>
              <a:rPr lang="hu-HU" sz="2400" dirty="0"/>
              <a:t> Péter sokan támogatták az országban, hogy ő legyen az új király, mert hátterében a Velencei Köztársaság gazdagsága és hatalma állt. Azonban a magyar nemesek nem fogadták el őt könnyen, mert idegennek tekintették, és sokan a trónra törekvő magyar nemesek közül jöttek. </a:t>
            </a:r>
            <a:r>
              <a:rPr lang="hu-HU" sz="2400" dirty="0" err="1"/>
              <a:t>Orseoló</a:t>
            </a:r>
            <a:r>
              <a:rPr lang="hu-HU" sz="2400" dirty="0"/>
              <a:t> Péter és támogatói nagy erőkkel próbáltak megszerezni a trónt, de végül nem sikerült neki megnyernie a harcot. Elfogták, börtönbe zárták, majd később megölték, így az ő ambiciózus trónvágya nem vált valóra</a:t>
            </a:r>
            <a:r>
              <a:rPr lang="hu-HU" sz="2400" dirty="0" smtClean="0"/>
              <a:t>.</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Megkezdődtek a trónviszályok!</a:t>
            </a:r>
          </a:p>
        </p:txBody>
      </p:sp>
      <p:pic>
        <p:nvPicPr>
          <p:cNvPr id="25603" name="Kép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54763" y="960437"/>
            <a:ext cx="3725862" cy="542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0084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artalom helye 2"/>
          <p:cNvSpPr>
            <a:spLocks noGrp="1"/>
          </p:cNvSpPr>
          <p:nvPr>
            <p:ph idx="1"/>
          </p:nvPr>
        </p:nvSpPr>
        <p:spPr>
          <a:xfrm>
            <a:off x="544512" y="1722437"/>
            <a:ext cx="9372599" cy="4267200"/>
          </a:xfrm>
        </p:spPr>
        <p:txBody>
          <a:bodyPr rtlCol="0">
            <a:normAutofit/>
          </a:bodyPr>
          <a:lstStyle/>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Szent István király 1038. augusztus 15-én hunyt el. Legfőbb érdeme államalapító munkássága, amely révén az önálló magyar államiság megszilárdult Európában. </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Szent István alakította ki azokat a kereteket (vármegyék, egyházszervezet), amelyek között évszázadokig</a:t>
            </a:r>
            <a:br>
              <a:rPr lang="hu-HU" altLang="hu-HU" sz="2400" dirty="0" smtClean="0"/>
            </a:br>
            <a:r>
              <a:rPr lang="hu-HU" altLang="hu-HU" sz="2400" dirty="0" smtClean="0"/>
              <a:t>működött a magyar állam. </a:t>
            </a:r>
          </a:p>
          <a:p>
            <a:pPr marL="377985" indent="-377985" defTabSz="503979" eaLnBrk="1" fontAlgn="auto" hangingPunct="1">
              <a:spcBef>
                <a:spcPts val="1102"/>
              </a:spcBef>
              <a:spcAft>
                <a:spcPts val="0"/>
              </a:spcAft>
              <a:buClr>
                <a:schemeClr val="bg2">
                  <a:lumMod val="40000"/>
                  <a:lumOff val="60000"/>
                </a:schemeClr>
              </a:buClr>
              <a:buFont typeface="Wingdings 3" charset="2"/>
              <a:buChar char=""/>
              <a:defRPr/>
            </a:pPr>
            <a:r>
              <a:rPr lang="hu-HU" altLang="hu-HU" sz="2400" dirty="0" smtClean="0"/>
              <a:t>1083-ban Szent László uralkodása alatt avatták szentté fiával, Imre herceggel és Gellért püspökkel együtt, ők hárman a magyar egyháztörténet első szentjei. </a:t>
            </a:r>
            <a:br>
              <a:rPr lang="hu-HU" altLang="hu-HU" sz="2400" dirty="0" smtClean="0"/>
            </a:br>
            <a:endParaRPr lang="hu-HU" altLang="hu-HU" sz="2400" dirty="0" smtClean="0"/>
          </a:p>
        </p:txBody>
      </p:sp>
    </p:spTree>
    <p:extLst>
      <p:ext uri="{BB962C8B-B14F-4D97-AF65-F5344CB8AC3E}">
        <p14:creationId xmlns:p14="http://schemas.microsoft.com/office/powerpoint/2010/main" val="10656812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ím 1"/>
          <p:cNvSpPr>
            <a:spLocks noGrp="1"/>
          </p:cNvSpPr>
          <p:nvPr>
            <p:ph type="title"/>
          </p:nvPr>
        </p:nvSpPr>
        <p:spPr>
          <a:xfrm>
            <a:off x="392113" y="2179638"/>
            <a:ext cx="8693150" cy="1460500"/>
          </a:xfrm>
        </p:spPr>
        <p:txBody>
          <a:bodyPr rtlCol="0">
            <a:noAutofit/>
          </a:bodyPr>
          <a:lstStyle/>
          <a:p>
            <a:pPr algn="ctr" defTabSz="503979" eaLnBrk="1" fontAlgn="auto" hangingPunct="1">
              <a:spcAft>
                <a:spcPts val="0"/>
              </a:spcAft>
              <a:defRPr/>
            </a:pPr>
            <a:r>
              <a:rPr lang="hu-HU" altLang="hu-HU" sz="4630" b="1" smtClean="0"/>
              <a:t>Köszönöm a figyelmet</a:t>
            </a:r>
          </a:p>
        </p:txBody>
      </p:sp>
    </p:spTree>
    <p:extLst>
      <p:ext uri="{BB962C8B-B14F-4D97-AF65-F5344CB8AC3E}">
        <p14:creationId xmlns:p14="http://schemas.microsoft.com/office/powerpoint/2010/main" val="1459107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artalom helye 2"/>
          <p:cNvSpPr>
            <a:spLocks noGrp="1"/>
          </p:cNvSpPr>
          <p:nvPr>
            <p:ph idx="1"/>
          </p:nvPr>
        </p:nvSpPr>
        <p:spPr>
          <a:xfrm>
            <a:off x="2678113" y="274638"/>
            <a:ext cx="7173912" cy="6096000"/>
          </a:xfrm>
        </p:spPr>
        <p:txBody>
          <a:bodyPr>
            <a:normAutofit fontScale="92500" lnSpcReduction="20000"/>
          </a:bodyPr>
          <a:lstStyle/>
          <a:p>
            <a:pPr marL="377985" indent="-377985" defTabSz="503979" fontAlgn="auto">
              <a:spcBef>
                <a:spcPts val="1102"/>
              </a:spcBef>
              <a:spcAft>
                <a:spcPts val="0"/>
              </a:spcAft>
              <a:buClr>
                <a:schemeClr val="bg2">
                  <a:lumMod val="40000"/>
                  <a:lumOff val="60000"/>
                </a:schemeClr>
              </a:buClr>
              <a:buFont typeface="Wingdings 3" charset="2"/>
              <a:buChar char=""/>
              <a:defRPr/>
            </a:pPr>
            <a:r>
              <a:rPr lang="hu-HU" altLang="hu-HU" sz="2400" dirty="0" smtClean="0"/>
              <a:t>A kalandozások lezárulása válaszút elé állította a magyarokat. </a:t>
            </a:r>
          </a:p>
          <a:p>
            <a:pPr marL="818967" lvl="1" indent="-314988" defTabSz="503979" fontAlgn="auto">
              <a:spcBef>
                <a:spcPts val="1102"/>
              </a:spcBef>
              <a:spcAft>
                <a:spcPts val="0"/>
              </a:spcAft>
              <a:buClr>
                <a:schemeClr val="bg2">
                  <a:lumMod val="40000"/>
                  <a:lumOff val="60000"/>
                </a:schemeClr>
              </a:buClr>
              <a:buFont typeface="Wingdings 3" charset="2"/>
              <a:buChar char=""/>
              <a:defRPr/>
            </a:pPr>
            <a:r>
              <a:rPr lang="hu-HU" altLang="hu-HU" sz="2000" dirty="0" smtClean="0"/>
              <a:t>Az egyik út a nomád népek (hunok, avarok) sorsa: folytatják a vándorlást, a hadjáratokat és lassan felmorzsolódnak környező, megerősödő államok gyűrűjében.</a:t>
            </a:r>
          </a:p>
          <a:p>
            <a:pPr marL="818967" lvl="1" indent="-314988" defTabSz="503979" fontAlgn="auto">
              <a:spcBef>
                <a:spcPts val="1102"/>
              </a:spcBef>
              <a:spcAft>
                <a:spcPts val="0"/>
              </a:spcAft>
              <a:buClr>
                <a:schemeClr val="bg2">
                  <a:lumMod val="40000"/>
                  <a:lumOff val="60000"/>
                </a:schemeClr>
              </a:buClr>
              <a:buFont typeface="Wingdings 3" charset="2"/>
              <a:buChar char=""/>
              <a:defRPr/>
            </a:pPr>
            <a:r>
              <a:rPr lang="hu-HU" altLang="hu-HU" sz="2000" dirty="0" smtClean="0"/>
              <a:t>A másik út: békés viszonyt kialakítani a szomszédokkal, kapcsolódni a kialakulókeresztény Európához. </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altLang="hu-HU" sz="2400" dirty="0" smtClean="0"/>
              <a:t>Ez a lehetőség a megmaradást jelentette. Az európai népek példát szolgáltattak már ennek megvalósítására:</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altLang="hu-HU" sz="2400" dirty="0" smtClean="0"/>
              <a:t>ezt az utat minden esetben erőskezű vezetők valósították meg, akik legyőzték belső vetélytársaikat, kiterjesztették uralmukat a földek nagy részére, majd csatlakoztak népükkel a kereszténységhez és létrehozták az egyházi hierarchiát. </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altLang="hu-HU" sz="2400" dirty="0" smtClean="0"/>
              <a:t>Ezt az utat képviselte nálunk Árpád dédunokája, Géza fejedelem.</a:t>
            </a:r>
          </a:p>
        </p:txBody>
      </p:sp>
      <p:pic>
        <p:nvPicPr>
          <p:cNvPr id="11267" name="Kép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0" y="884238"/>
            <a:ext cx="2930525"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925513" y="0"/>
            <a:ext cx="7778750" cy="766763"/>
          </a:xfrm>
        </p:spPr>
        <p:txBody>
          <a:bodyPr/>
          <a:lstStyle/>
          <a:p>
            <a:pPr algn="ctr" defTabSz="503979" fontAlgn="auto">
              <a:spcAft>
                <a:spcPts val="0"/>
              </a:spcAft>
              <a:defRPr/>
            </a:pPr>
            <a:r>
              <a:rPr lang="hu-HU" b="1" dirty="0" smtClean="0"/>
              <a:t>Öröklési rendszerek</a:t>
            </a:r>
            <a:endParaRPr lang="hu-HU" b="1" dirty="0"/>
          </a:p>
        </p:txBody>
      </p:sp>
      <p:sp>
        <p:nvSpPr>
          <p:cNvPr id="4" name="Szöveg helye 3"/>
          <p:cNvSpPr>
            <a:spLocks noGrp="1"/>
          </p:cNvSpPr>
          <p:nvPr>
            <p:ph type="body" idx="1"/>
          </p:nvPr>
        </p:nvSpPr>
        <p:spPr>
          <a:xfrm>
            <a:off x="215900" y="890588"/>
            <a:ext cx="2843213" cy="663575"/>
          </a:xfrm>
        </p:spPr>
        <p:txBody>
          <a:bodyPr/>
          <a:lstStyle/>
          <a:p>
            <a:pPr algn="ctr" defTabSz="503979" fontAlgn="auto">
              <a:spcBef>
                <a:spcPts val="1102"/>
              </a:spcBef>
              <a:spcAft>
                <a:spcPts val="0"/>
              </a:spcAft>
              <a:buClr>
                <a:schemeClr val="bg2">
                  <a:lumMod val="40000"/>
                  <a:lumOff val="60000"/>
                </a:schemeClr>
              </a:buClr>
              <a:buFont typeface="Wingdings 3" charset="2"/>
              <a:buNone/>
              <a:defRPr/>
            </a:pPr>
            <a:r>
              <a:rPr lang="hu-HU" sz="2800" b="1" dirty="0" err="1"/>
              <a:t>Szeniorátus</a:t>
            </a:r>
            <a:endParaRPr lang="hu-HU" sz="2800" dirty="0"/>
          </a:p>
        </p:txBody>
      </p:sp>
      <p:sp>
        <p:nvSpPr>
          <p:cNvPr id="12292" name="Szöveg helye 6"/>
          <p:cNvSpPr>
            <a:spLocks noGrp="1"/>
          </p:cNvSpPr>
          <p:nvPr>
            <p:ph type="body" sz="half" idx="15"/>
          </p:nvPr>
        </p:nvSpPr>
        <p:spPr bwMode="auto">
          <a:xfrm>
            <a:off x="234950" y="1627188"/>
            <a:ext cx="2824163" cy="4133850"/>
          </a:xfrm>
        </p:spPr>
        <p:txBody>
          <a:bodyPr wrap="square" numCol="1" anchorCtr="0" compatLnSpc="1">
            <a:prstTxWarp prst="textNoShape">
              <a:avLst/>
            </a:prstTxWarp>
          </a:bodyPr>
          <a:lstStyle/>
          <a:p>
            <a:pPr algn="ctr"/>
            <a:r>
              <a:rPr lang="hu-HU" altLang="hu-HU" sz="2200" dirty="0" smtClean="0"/>
              <a:t>a legidősebb, vagy az egyik idősebb testvér veszi át a vezető szerepet és az öröklési jogokat a családban vagy a törzsben. Ez a rendszer gyakran az ősi törzsi társadalmakban és kultúrákban volt jellemző</a:t>
            </a:r>
          </a:p>
        </p:txBody>
      </p:sp>
      <p:sp>
        <p:nvSpPr>
          <p:cNvPr id="5" name="Szöveg helye 4"/>
          <p:cNvSpPr>
            <a:spLocks noGrp="1"/>
          </p:cNvSpPr>
          <p:nvPr>
            <p:ph type="body" sz="quarter" idx="3"/>
          </p:nvPr>
        </p:nvSpPr>
        <p:spPr>
          <a:xfrm>
            <a:off x="3527425" y="884238"/>
            <a:ext cx="2884488" cy="644525"/>
          </a:xfrm>
        </p:spPr>
        <p:txBody>
          <a:bodyPr/>
          <a:lstStyle/>
          <a:p>
            <a:pPr algn="ctr" defTabSz="503979" fontAlgn="auto">
              <a:spcBef>
                <a:spcPts val="1102"/>
              </a:spcBef>
              <a:spcAft>
                <a:spcPts val="0"/>
              </a:spcAft>
              <a:buClr>
                <a:schemeClr val="bg2">
                  <a:lumMod val="40000"/>
                  <a:lumOff val="60000"/>
                </a:schemeClr>
              </a:buClr>
              <a:buFont typeface="Wingdings 3" charset="2"/>
              <a:buNone/>
              <a:defRPr/>
            </a:pPr>
            <a:r>
              <a:rPr lang="hu-HU" sz="2800" b="1" dirty="0" err="1"/>
              <a:t>Primogenitura</a:t>
            </a:r>
            <a:endParaRPr lang="hu-HU" sz="2800" dirty="0"/>
          </a:p>
        </p:txBody>
      </p:sp>
      <p:sp>
        <p:nvSpPr>
          <p:cNvPr id="12294" name="Szöveg helye 7"/>
          <p:cNvSpPr>
            <a:spLocks noGrp="1"/>
          </p:cNvSpPr>
          <p:nvPr>
            <p:ph type="body" sz="half" idx="16"/>
          </p:nvPr>
        </p:nvSpPr>
        <p:spPr bwMode="auto">
          <a:xfrm>
            <a:off x="3516313" y="1639888"/>
            <a:ext cx="2895600" cy="4013200"/>
          </a:xfrm>
        </p:spPr>
        <p:txBody>
          <a:bodyPr wrap="square" numCol="1" anchorCtr="0" compatLnSpc="1">
            <a:prstTxWarp prst="textNoShape">
              <a:avLst/>
            </a:prstTxWarp>
          </a:bodyPr>
          <a:lstStyle/>
          <a:p>
            <a:pPr algn="ctr"/>
            <a:r>
              <a:rPr lang="hu-HU" altLang="hu-HU" sz="2200" dirty="0" smtClean="0"/>
              <a:t>Az elsőszülött kapja az összes vagy a legnagyobb részt a családi vagyonból és az örökségből. Ez hagyományosan a család vagy vagyon ellenőrzését és folytonosságát biztosítja. </a:t>
            </a:r>
          </a:p>
        </p:txBody>
      </p:sp>
      <p:sp>
        <p:nvSpPr>
          <p:cNvPr id="6" name="Szöveg helye 5"/>
          <p:cNvSpPr>
            <a:spLocks noGrp="1"/>
          </p:cNvSpPr>
          <p:nvPr>
            <p:ph type="body" sz="quarter" idx="13"/>
          </p:nvPr>
        </p:nvSpPr>
        <p:spPr>
          <a:xfrm>
            <a:off x="6635750" y="903288"/>
            <a:ext cx="3033713" cy="638175"/>
          </a:xfrm>
        </p:spPr>
        <p:txBody>
          <a:bodyPr/>
          <a:lstStyle/>
          <a:p>
            <a:pPr algn="ctr" defTabSz="503979" fontAlgn="auto">
              <a:spcBef>
                <a:spcPts val="1102"/>
              </a:spcBef>
              <a:spcAft>
                <a:spcPts val="0"/>
              </a:spcAft>
              <a:buClr>
                <a:schemeClr val="bg2">
                  <a:lumMod val="40000"/>
                  <a:lumOff val="60000"/>
                </a:schemeClr>
              </a:buClr>
              <a:buFont typeface="Wingdings 3" charset="2"/>
              <a:buNone/>
              <a:defRPr/>
            </a:pPr>
            <a:r>
              <a:rPr lang="hu-HU" sz="2800" b="1" dirty="0" err="1"/>
              <a:t>Levirátus</a:t>
            </a:r>
            <a:endParaRPr lang="hu-HU" sz="2800" dirty="0"/>
          </a:p>
        </p:txBody>
      </p:sp>
      <p:sp>
        <p:nvSpPr>
          <p:cNvPr id="12296" name="Szöveg helye 8"/>
          <p:cNvSpPr>
            <a:spLocks noGrp="1"/>
          </p:cNvSpPr>
          <p:nvPr>
            <p:ph type="body" sz="half" idx="17"/>
          </p:nvPr>
        </p:nvSpPr>
        <p:spPr bwMode="auto">
          <a:xfrm>
            <a:off x="6640513" y="1716088"/>
            <a:ext cx="3035300" cy="4197350"/>
          </a:xfrm>
        </p:spPr>
        <p:txBody>
          <a:bodyPr wrap="square" numCol="1" anchorCtr="0" compatLnSpc="1">
            <a:prstTxWarp prst="textNoShape">
              <a:avLst/>
            </a:prstTxWarp>
          </a:bodyPr>
          <a:lstStyle/>
          <a:p>
            <a:pPr algn="ctr"/>
            <a:r>
              <a:rPr lang="hu-HU" altLang="hu-HU" sz="2200" dirty="0" smtClean="0"/>
              <a:t>A férfi hagyományosan felesége húgát veszi el, ha a férj meghal anélkül, hogy gyereke született volna. Célja: hogy biztosítsa a folytonosságát, valamint a leszármazók jogszerű öröklését. </a:t>
            </a:r>
          </a:p>
        </p:txBody>
      </p:sp>
      <p:sp>
        <p:nvSpPr>
          <p:cNvPr id="12297" name="Téglalap 9"/>
          <p:cNvSpPr>
            <a:spLocks noChangeArrowheads="1"/>
          </p:cNvSpPr>
          <p:nvPr/>
        </p:nvSpPr>
        <p:spPr bwMode="auto">
          <a:xfrm>
            <a:off x="392113" y="6089650"/>
            <a:ext cx="92773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hu-HU" altLang="hu-HU" sz="2400" dirty="0">
                <a:latin typeface="Times New Roman" panose="02020603050405020304" pitchFamily="18" charset="0"/>
                <a:cs typeface="Times New Roman" panose="02020603050405020304" pitchFamily="18" charset="0"/>
              </a:rPr>
              <a:t>A </a:t>
            </a:r>
            <a:r>
              <a:rPr lang="hu-HU" altLang="hu-HU" sz="2400" b="1" dirty="0" err="1">
                <a:latin typeface="Times New Roman" panose="02020603050405020304" pitchFamily="18" charset="0"/>
                <a:cs typeface="Times New Roman" panose="02020603050405020304" pitchFamily="18" charset="0"/>
              </a:rPr>
              <a:t>levirátus</a:t>
            </a:r>
            <a:r>
              <a:rPr lang="hu-HU" altLang="hu-HU" sz="2400" dirty="0">
                <a:latin typeface="Times New Roman" panose="02020603050405020304" pitchFamily="18" charset="0"/>
                <a:cs typeface="Times New Roman" panose="02020603050405020304" pitchFamily="18" charset="0"/>
              </a:rPr>
              <a:t> a házasság folytonosságát biztosítja, a </a:t>
            </a:r>
            <a:r>
              <a:rPr lang="hu-HU" altLang="hu-HU" sz="2400" b="1" dirty="0" err="1">
                <a:latin typeface="Times New Roman" panose="02020603050405020304" pitchFamily="18" charset="0"/>
                <a:cs typeface="Times New Roman" panose="02020603050405020304" pitchFamily="18" charset="0"/>
              </a:rPr>
              <a:t>primogenitura</a:t>
            </a:r>
            <a:r>
              <a:rPr lang="hu-HU" altLang="hu-HU" sz="2400" dirty="0">
                <a:latin typeface="Times New Roman" panose="02020603050405020304" pitchFamily="18" charset="0"/>
                <a:cs typeface="Times New Roman" panose="02020603050405020304" pitchFamily="18" charset="0"/>
              </a:rPr>
              <a:t> az elsőszülött jogait hangsúlyozza, míg a </a:t>
            </a:r>
            <a:r>
              <a:rPr lang="hu-HU" altLang="hu-HU" sz="2400" b="1" dirty="0" err="1">
                <a:latin typeface="Times New Roman" panose="02020603050405020304" pitchFamily="18" charset="0"/>
                <a:cs typeface="Times New Roman" panose="02020603050405020304" pitchFamily="18" charset="0"/>
              </a:rPr>
              <a:t>szeniorátus</a:t>
            </a:r>
            <a:r>
              <a:rPr lang="hu-HU" altLang="hu-HU" sz="2400" dirty="0">
                <a:latin typeface="Times New Roman" panose="02020603050405020304" pitchFamily="18" charset="0"/>
                <a:cs typeface="Times New Roman" panose="02020603050405020304" pitchFamily="18" charset="0"/>
              </a:rPr>
              <a:t> az idősebb generációk iránti tiszteletre épül.</a:t>
            </a:r>
            <a:endParaRPr lang="hu-HU" altLang="hu-HU" sz="2400" dirty="0">
              <a:latin typeface="Times New Roman" panose="02020603050405020304" pitchFamily="18"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uild="p"/>
      <p:bldP spid="12294" grpId="0" build="p"/>
      <p:bldP spid="12296" grpId="0" build="p"/>
      <p:bldP spid="1229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ím 1"/>
          <p:cNvSpPr>
            <a:spLocks noGrp="1"/>
          </p:cNvSpPr>
          <p:nvPr>
            <p:ph type="title"/>
          </p:nvPr>
        </p:nvSpPr>
        <p:spPr bwMode="auto">
          <a:xfrm>
            <a:off x="4278313" y="655638"/>
            <a:ext cx="5619750" cy="3535362"/>
          </a:xfrm>
        </p:spPr>
        <p:txBody>
          <a:bodyPr wrap="square" numCol="1" anchorCtr="0" compatLnSpc="1">
            <a:prstTxWarp prst="textNoShape">
              <a:avLst/>
            </a:prstTxWarp>
          </a:bodyPr>
          <a:lstStyle/>
          <a:p>
            <a:pPr algn="ctr"/>
            <a:r>
              <a:rPr lang="hu-HU" altLang="hu-HU" sz="5600" b="1" smtClean="0"/>
              <a:t>Géza fejedelemsége</a:t>
            </a:r>
          </a:p>
        </p:txBody>
      </p:sp>
      <p:pic>
        <p:nvPicPr>
          <p:cNvPr id="13315" name="Kép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4000" y="808038"/>
            <a:ext cx="4013200" cy="585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artalom helye 2"/>
          <p:cNvSpPr>
            <a:spLocks noGrp="1"/>
          </p:cNvSpPr>
          <p:nvPr>
            <p:ph idx="1"/>
          </p:nvPr>
        </p:nvSpPr>
        <p:spPr>
          <a:xfrm>
            <a:off x="2601913" y="579438"/>
            <a:ext cx="7173912" cy="6096000"/>
          </a:xfrm>
        </p:spPr>
        <p:txBody>
          <a:bodyPr>
            <a:normAutofit fontScale="77500" lnSpcReduction="20000"/>
          </a:bodyPr>
          <a:lstStyle/>
          <a:p>
            <a:pPr marL="0" indent="0" algn="ctr" defTabSz="503979" fontAlgn="auto">
              <a:spcBef>
                <a:spcPts val="1102"/>
              </a:spcBef>
              <a:spcAft>
                <a:spcPts val="0"/>
              </a:spcAft>
              <a:buClr>
                <a:schemeClr val="bg2">
                  <a:lumMod val="40000"/>
                  <a:lumOff val="60000"/>
                </a:schemeClr>
              </a:buClr>
              <a:buFont typeface="Arial" panose="020B0604020202020204" pitchFamily="34" charset="0"/>
              <a:buNone/>
              <a:defRPr/>
            </a:pPr>
            <a:r>
              <a:rPr lang="hu-HU" sz="3600" b="1" dirty="0" smtClean="0"/>
              <a:t>Belpolitikája</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800" dirty="0" smtClean="0"/>
              <a:t>Géza 972-ben került a fejedelmi székbe. Nevéhez fűződik a törzsfők, nemzetségfők hatalmának megtörése, a fejedelmi hatalom megerősítése. </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800" dirty="0" smtClean="0"/>
              <a:t>A törzsi szervezetben élő magyarságon belül több törzsfő is volt, akik a saját területük </a:t>
            </a:r>
            <a:r>
              <a:rPr lang="hu-HU" sz="2800" dirty="0" smtClean="0"/>
              <a:t>vezetésére igényt </a:t>
            </a:r>
            <a:r>
              <a:rPr lang="hu-HU" sz="2800" dirty="0" smtClean="0"/>
              <a:t>formáltak a fejedelem ellenében. Gézának őket kellett megtörni, hatalmát elfogadtatni velük. </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800" dirty="0" smtClean="0"/>
              <a:t>A folyamat harcokkal, véres eseményekkel járt, ritkán volt példa a békés megoldásra. A békés utat jelezte például Géza házassága: feleségül vette Saroltot, az erdélyi Gyula lányát, ezzel megszerezve az egyik legnagyobb terület urának támogatását. </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800" dirty="0" smtClean="0"/>
              <a:t>Ebből a házasságból született államalapító királyunk, Szent István (pogány nevén: Vajk). </a:t>
            </a:r>
            <a:br>
              <a:rPr lang="hu-HU" sz="2800" dirty="0" smtClean="0"/>
            </a:br>
            <a:endParaRPr lang="hu-HU" altLang="hu-HU" sz="2800" dirty="0" smtClean="0"/>
          </a:p>
        </p:txBody>
      </p:sp>
      <p:pic>
        <p:nvPicPr>
          <p:cNvPr id="14339" name="Kép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775" y="2332038"/>
            <a:ext cx="2513013" cy="245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artalom helye 2"/>
          <p:cNvSpPr>
            <a:spLocks noGrp="1"/>
          </p:cNvSpPr>
          <p:nvPr>
            <p:ph idx="1"/>
          </p:nvPr>
        </p:nvSpPr>
        <p:spPr>
          <a:xfrm>
            <a:off x="2601913" y="579438"/>
            <a:ext cx="7173912" cy="6096000"/>
          </a:xfrm>
        </p:spPr>
        <p:txBody>
          <a:bodyPr>
            <a:normAutofit lnSpcReduction="10000"/>
          </a:bodyPr>
          <a:lstStyle/>
          <a:p>
            <a:pPr marL="0" indent="0" algn="ctr" defTabSz="503979" fontAlgn="auto">
              <a:spcBef>
                <a:spcPts val="1102"/>
              </a:spcBef>
              <a:spcAft>
                <a:spcPts val="0"/>
              </a:spcAft>
              <a:buClr>
                <a:schemeClr val="bg2">
                  <a:lumMod val="40000"/>
                  <a:lumOff val="60000"/>
                </a:schemeClr>
              </a:buClr>
              <a:buFont typeface="Arial" panose="020B0604020202020204" pitchFamily="34" charset="0"/>
              <a:buNone/>
              <a:defRPr/>
            </a:pPr>
            <a:r>
              <a:rPr lang="hu-HU" sz="2400" b="1" dirty="0" smtClean="0"/>
              <a:t>Külpolitikája</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a:t>Felmérve az ország helyzetét nem törekedett újabb támadásokra, hanem </a:t>
            </a:r>
            <a:r>
              <a:rPr lang="hu-HU" sz="2400" dirty="0" smtClean="0"/>
              <a:t>békés kapcsolatot </a:t>
            </a:r>
            <a:r>
              <a:rPr lang="hu-HU" sz="2400" dirty="0"/>
              <a:t>akart kiépíteni a környező országokkal. </a:t>
            </a:r>
            <a:endParaRPr lang="hu-HU" sz="2400" dirty="0" smtClean="0"/>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smtClean="0"/>
              <a:t>Ehhez </a:t>
            </a:r>
            <a:r>
              <a:rPr lang="hu-HU" sz="2400" dirty="0"/>
              <a:t>a kapcsolódási pontot </a:t>
            </a:r>
            <a:r>
              <a:rPr lang="hu-HU" sz="2400" dirty="0" smtClean="0"/>
              <a:t>a kereszténység </a:t>
            </a:r>
            <a:r>
              <a:rPr lang="hu-HU" sz="2400" dirty="0"/>
              <a:t>jelentette, hiszen a környező államok mind ennek a vallásnak követői </a:t>
            </a:r>
            <a:r>
              <a:rPr lang="hu-HU" sz="2400" dirty="0" smtClean="0"/>
              <a:t>voltak már.</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smtClean="0"/>
              <a:t>962-ben</a:t>
            </a:r>
            <a:r>
              <a:rPr lang="hu-HU" sz="2400" dirty="0"/>
              <a:t>, még Géza fejedelemsége előtt született meg a korabeli Európa </a:t>
            </a:r>
            <a:r>
              <a:rPr lang="hu-HU" sz="2400" dirty="0" smtClean="0"/>
              <a:t>legerősebb államalakulata</a:t>
            </a:r>
            <a:r>
              <a:rPr lang="hu-HU" sz="2400" dirty="0"/>
              <a:t>, a Német-római Császárság. </a:t>
            </a:r>
            <a:endParaRPr lang="hu-HU" sz="2400" dirty="0" smtClean="0"/>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smtClean="0"/>
              <a:t>Géza </a:t>
            </a:r>
            <a:r>
              <a:rPr lang="hu-HU" sz="2400" dirty="0"/>
              <a:t>elsőrendűen azt tartotta fontosnak, </a:t>
            </a:r>
            <a:r>
              <a:rPr lang="hu-HU" sz="2400" dirty="0" smtClean="0"/>
              <a:t>hogy ezzel </a:t>
            </a:r>
            <a:r>
              <a:rPr lang="hu-HU" sz="2400" dirty="0"/>
              <a:t>az állammal erősítse meg a békés kapcsolatot </a:t>
            </a:r>
            <a:endParaRPr lang="hu-HU" sz="2400" dirty="0" smtClean="0"/>
          </a:p>
        </p:txBody>
      </p:sp>
      <p:pic>
        <p:nvPicPr>
          <p:cNvPr id="15363" name="Kép 1"/>
          <p:cNvPicPr>
            <a:picLocks noChangeAspect="1"/>
          </p:cNvPicPr>
          <p:nvPr/>
        </p:nvPicPr>
        <p:blipFill>
          <a:blip r:embed="rId2">
            <a:extLst>
              <a:ext uri="{28A0092B-C50C-407E-A947-70E740481C1C}">
                <a14:useLocalDpi xmlns:a14="http://schemas.microsoft.com/office/drawing/2010/main" val="0"/>
              </a:ext>
            </a:extLst>
          </a:blip>
          <a:srcRect l="8023" r="13104"/>
          <a:stretch>
            <a:fillRect/>
          </a:stretch>
        </p:blipFill>
        <p:spPr bwMode="auto">
          <a:xfrm>
            <a:off x="163513" y="2249488"/>
            <a:ext cx="2438400"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artalom helye 2"/>
          <p:cNvSpPr>
            <a:spLocks noGrp="1"/>
          </p:cNvSpPr>
          <p:nvPr>
            <p:ph idx="1"/>
          </p:nvPr>
        </p:nvSpPr>
        <p:spPr>
          <a:xfrm>
            <a:off x="392113" y="190500"/>
            <a:ext cx="9383712" cy="7094538"/>
          </a:xfrm>
        </p:spPr>
        <p:txBody>
          <a:bodyPr>
            <a:normAutofit lnSpcReduction="10000"/>
          </a:bodyPr>
          <a:lstStyle/>
          <a:p>
            <a:pPr marL="0" indent="0" algn="ctr" defTabSz="503979" fontAlgn="auto">
              <a:spcBef>
                <a:spcPts val="1102"/>
              </a:spcBef>
              <a:spcAft>
                <a:spcPts val="0"/>
              </a:spcAft>
              <a:buClr>
                <a:schemeClr val="bg2">
                  <a:lumMod val="40000"/>
                  <a:lumOff val="60000"/>
                </a:schemeClr>
              </a:buClr>
              <a:buFont typeface="Arial" panose="020B0604020202020204" pitchFamily="34" charset="0"/>
              <a:buNone/>
              <a:defRPr/>
            </a:pPr>
            <a:r>
              <a:rPr lang="hu-HU" sz="2400" b="1" dirty="0" smtClean="0"/>
              <a:t>Külpolitikája</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smtClean="0"/>
              <a:t>973-ban </a:t>
            </a:r>
            <a:r>
              <a:rPr lang="hu-HU" sz="2400" dirty="0"/>
              <a:t>a békés közeledés kifejezése volt, hogy </a:t>
            </a:r>
            <a:r>
              <a:rPr lang="hu-HU" sz="2400" dirty="0" err="1"/>
              <a:t>Quedlinburgba</a:t>
            </a:r>
            <a:r>
              <a:rPr lang="hu-HU" sz="2400" dirty="0"/>
              <a:t>, a </a:t>
            </a:r>
            <a:r>
              <a:rPr lang="hu-HU" sz="2400" dirty="0" smtClean="0"/>
              <a:t>német birodalommal </a:t>
            </a:r>
            <a:r>
              <a:rPr lang="hu-HU" sz="2400" dirty="0"/>
              <a:t>szomszédos országok tanácskozására követeket küldött. A </a:t>
            </a:r>
            <a:r>
              <a:rPr lang="hu-HU" sz="2400" dirty="0" smtClean="0"/>
              <a:t>tanácskozáson 2 </a:t>
            </a:r>
            <a:r>
              <a:rPr lang="hu-HU" sz="2400" b="1" dirty="0" smtClean="0">
                <a:solidFill>
                  <a:srgbClr val="FF0000"/>
                </a:solidFill>
              </a:rPr>
              <a:t>hittérítő </a:t>
            </a:r>
            <a:r>
              <a:rPr lang="hu-HU" sz="2400" b="1" dirty="0">
                <a:solidFill>
                  <a:srgbClr val="FF0000"/>
                </a:solidFill>
              </a:rPr>
              <a:t>papokat kért</a:t>
            </a:r>
            <a:r>
              <a:rPr lang="hu-HU" sz="2400" dirty="0"/>
              <a:t> a magyarok számára, vagyis kifejezte azt a szándékát, hogy a</a:t>
            </a:r>
            <a:br>
              <a:rPr lang="hu-HU" sz="2400" dirty="0"/>
            </a:br>
            <a:r>
              <a:rPr lang="hu-HU" sz="2400" dirty="0"/>
              <a:t>magyarság a keresztény valláshoz kíván csatlakozni</a:t>
            </a:r>
            <a:r>
              <a:rPr lang="hu-HU" sz="2400" dirty="0" smtClean="0"/>
              <a:t>.</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smtClean="0"/>
              <a:t>A </a:t>
            </a:r>
            <a:r>
              <a:rPr lang="hu-HU" sz="2400" dirty="0"/>
              <a:t>kereszténység felvétele természetesen nem jelentette azt, hogy a magyarság </a:t>
            </a:r>
            <a:r>
              <a:rPr lang="hu-HU" sz="2400" dirty="0" smtClean="0"/>
              <a:t>rögtön kereszténnyé </a:t>
            </a:r>
            <a:r>
              <a:rPr lang="hu-HU" sz="2400" dirty="0"/>
              <a:t>vált. Géza az új hitet erőszakosan és </a:t>
            </a:r>
            <a:r>
              <a:rPr lang="hu-HU" sz="2400" dirty="0" err="1" smtClean="0"/>
              <a:t>véreskezűen</a:t>
            </a:r>
            <a:r>
              <a:rPr lang="hu-HU" sz="2400" dirty="0" smtClean="0"/>
              <a:t> </a:t>
            </a:r>
            <a:r>
              <a:rPr lang="hu-HU" sz="2400" dirty="0"/>
              <a:t>terjesztette, bár ő maga </a:t>
            </a:r>
            <a:r>
              <a:rPr lang="hu-HU" sz="2400" dirty="0" smtClean="0"/>
              <a:t>sem vált </a:t>
            </a:r>
            <a:r>
              <a:rPr lang="hu-HU" sz="2400" dirty="0"/>
              <a:t>kereszténnyé. </a:t>
            </a:r>
            <a:endParaRPr lang="hu-HU" sz="2400" dirty="0" smtClean="0"/>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smtClean="0"/>
              <a:t>Mikor </a:t>
            </a:r>
            <a:r>
              <a:rPr lang="hu-HU" sz="2400" dirty="0"/>
              <a:t>ezt egy keresztény pap szóvá tette azt válaszolta: „Elég nagy </a:t>
            </a:r>
            <a:r>
              <a:rPr lang="hu-HU" sz="2400" dirty="0" smtClean="0"/>
              <a:t>úr vagyok</a:t>
            </a:r>
            <a:r>
              <a:rPr lang="hu-HU" sz="2400" dirty="0"/>
              <a:t>, és elég gazdag is ahhoz, hogy két istennek áldozzam”. </a:t>
            </a:r>
            <a:endParaRPr lang="hu-HU" sz="2400" dirty="0" smtClean="0"/>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smtClean="0"/>
              <a:t>Fiát, Vajkot viszont már keresztény szellemben neveltette.</a:t>
            </a:r>
          </a:p>
          <a:p>
            <a:pPr marL="377985" indent="-377985" defTabSz="503979" fontAlgn="auto">
              <a:spcBef>
                <a:spcPts val="1102"/>
              </a:spcBef>
              <a:spcAft>
                <a:spcPts val="0"/>
              </a:spcAft>
              <a:buClr>
                <a:schemeClr val="bg2">
                  <a:lumMod val="40000"/>
                  <a:lumOff val="60000"/>
                </a:schemeClr>
              </a:buClr>
              <a:buFont typeface="Wingdings 3" charset="2"/>
              <a:buChar char=""/>
              <a:defRPr/>
            </a:pPr>
            <a:r>
              <a:rPr lang="hu-HU" sz="2400" dirty="0" smtClean="0"/>
              <a:t>A békés kapcsolatok külpolitikai irányát jelezte, hogy II. (Civakodó) Henrik bajor herceg lányát, </a:t>
            </a:r>
            <a:r>
              <a:rPr lang="hu-HU" sz="2400" b="1" dirty="0" smtClean="0"/>
              <a:t>Gizellát</a:t>
            </a:r>
            <a:r>
              <a:rPr lang="hu-HU" sz="2400" dirty="0" smtClean="0"/>
              <a:t> kérte fiának feleségül, ezzel rokonságba kerülve a Szászdinasztiával és tovább erősítve a külpolitikai pozícióját. </a:t>
            </a:r>
          </a:p>
          <a:p>
            <a:pPr marL="377985" indent="-377985" defTabSz="503979" fontAlgn="auto">
              <a:spcBef>
                <a:spcPts val="1102"/>
              </a:spcBef>
              <a:spcAft>
                <a:spcPts val="0"/>
              </a:spcAft>
              <a:buClr>
                <a:schemeClr val="bg2">
                  <a:lumMod val="40000"/>
                  <a:lumOff val="60000"/>
                </a:schemeClr>
              </a:buClr>
              <a:buFont typeface="Wingdings 3" charset="2"/>
              <a:buChar char=""/>
              <a:defRPr/>
            </a:pPr>
            <a:endParaRPr lang="hu-HU" sz="2400" dirty="0" smtClean="0"/>
          </a:p>
          <a:p>
            <a:pPr marL="377985" indent="-377985" defTabSz="503979" fontAlgn="auto">
              <a:spcBef>
                <a:spcPts val="1102"/>
              </a:spcBef>
              <a:spcAft>
                <a:spcPts val="0"/>
              </a:spcAft>
              <a:buClr>
                <a:schemeClr val="bg2">
                  <a:lumMod val="40000"/>
                  <a:lumOff val="60000"/>
                </a:schemeClr>
              </a:buClr>
              <a:buFont typeface="Wingdings 3" charset="2"/>
              <a:buChar char=""/>
              <a:defRPr/>
            </a:pPr>
            <a:endParaRPr lang="hu-HU" sz="2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3.xml><?xml version="1.0" encoding="utf-8"?>
<a:theme xmlns:a="http://schemas.openxmlformats.org/drawingml/2006/main" name="Office-té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1649</TotalTime>
  <Words>2741</Words>
  <Application>Microsoft Office PowerPoint</Application>
  <PresentationFormat>Egyéni</PresentationFormat>
  <Paragraphs>135</Paragraphs>
  <Slides>38</Slides>
  <Notes>2</Notes>
  <HiddenSlides>0</HiddenSlides>
  <MMClips>0</MMClips>
  <ScaleCrop>false</ScaleCrop>
  <HeadingPairs>
    <vt:vector size="6" baseType="variant">
      <vt:variant>
        <vt:lpstr>Használt betűtípusok</vt:lpstr>
      </vt:variant>
      <vt:variant>
        <vt:i4>8</vt:i4>
      </vt:variant>
      <vt:variant>
        <vt:lpstr>Téma</vt:lpstr>
      </vt:variant>
      <vt:variant>
        <vt:i4>2</vt:i4>
      </vt:variant>
      <vt:variant>
        <vt:lpstr>Diacímek</vt:lpstr>
      </vt:variant>
      <vt:variant>
        <vt:i4>38</vt:i4>
      </vt:variant>
    </vt:vector>
  </HeadingPairs>
  <TitlesOfParts>
    <vt:vector size="48" baseType="lpstr">
      <vt:lpstr>Arial Unicode MS</vt:lpstr>
      <vt:lpstr>Arial</vt:lpstr>
      <vt:lpstr>Arial Black</vt:lpstr>
      <vt:lpstr>Calibri</vt:lpstr>
      <vt:lpstr>Century Gothic</vt:lpstr>
      <vt:lpstr>DejaVu Sans</vt:lpstr>
      <vt:lpstr>Times New Roman</vt:lpstr>
      <vt:lpstr>Wingdings 3</vt:lpstr>
      <vt:lpstr>Ion</vt:lpstr>
      <vt:lpstr>1_Ion</vt:lpstr>
      <vt:lpstr>       Géza államalapító tevékenysége</vt:lpstr>
      <vt:lpstr>Előzmények: rövid áttekintés</vt:lpstr>
      <vt:lpstr>PowerPoint-bemutató</vt:lpstr>
      <vt:lpstr>PowerPoint-bemutató</vt:lpstr>
      <vt:lpstr>Öröklési rendszerek</vt:lpstr>
      <vt:lpstr>Géza fejedelemsége</vt:lpstr>
      <vt:lpstr>PowerPoint-bemutató</vt:lpstr>
      <vt:lpstr>PowerPoint-bemutató</vt:lpstr>
      <vt:lpstr>PowerPoint-bemutató</vt:lpstr>
      <vt:lpstr>PowerPoint-bemutató</vt:lpstr>
      <vt:lpstr>   Szent István államszervező tevékenysége</vt:lpstr>
      <vt:lpstr>Harcok az öröklés megszilárdításáért</vt:lpstr>
      <vt:lpstr>István hatalmának a megerősítése</vt:lpstr>
      <vt:lpstr>Az állami intézmények reformja</vt:lpstr>
      <vt:lpstr>a kereszténység megerősítése</vt:lpstr>
      <vt:lpstr>a kereszténység megerősítése</vt:lpstr>
      <vt:lpstr>Az államszervező tevékenység – a közigazgatás kialakítása  </vt:lpstr>
      <vt:lpstr>PowerPoint-bemutató</vt:lpstr>
      <vt:lpstr>PowerPoint-bemutató</vt:lpstr>
      <vt:lpstr>PowerPoint-bemutató</vt:lpstr>
      <vt:lpstr>PowerPoint-bemutató</vt:lpstr>
      <vt:lpstr>PowerPoint-bemutató</vt:lpstr>
      <vt:lpstr>Az udvarházszervezet   </vt:lpstr>
      <vt:lpstr>PowerPoint-bemutató</vt:lpstr>
      <vt:lpstr>Az egyházszervezet kiépítése    </vt:lpstr>
      <vt:lpstr>PowerPoint-bemutató</vt:lpstr>
      <vt:lpstr>PowerPoint-bemutató</vt:lpstr>
      <vt:lpstr>PowerPoint-bemutató</vt:lpstr>
      <vt:lpstr>  Törvényalkotás     </vt:lpstr>
      <vt:lpstr>PowerPoint-bemutató</vt:lpstr>
      <vt:lpstr>PowerPoint-bemutató</vt:lpstr>
      <vt:lpstr>PowerPoint-bemutató</vt:lpstr>
      <vt:lpstr>PowerPoint-bemutató</vt:lpstr>
      <vt:lpstr>  Az utódlás kérdése    </vt:lpstr>
      <vt:lpstr>PowerPoint-bemutató</vt:lpstr>
      <vt:lpstr>PowerPoint-bemutató</vt:lpstr>
      <vt:lpstr>PowerPoint-bemutató</vt:lpstr>
      <vt:lpstr>Köszönöm a figyelmet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Zoltan Mesaros</dc:creator>
  <cp:lastModifiedBy>xy</cp:lastModifiedBy>
  <cp:revision>83</cp:revision>
  <cp:lastPrinted>1601-01-01T00:00:00Z</cp:lastPrinted>
  <dcterms:created xsi:type="dcterms:W3CDTF">2011-06-11T17:29:18Z</dcterms:created>
  <dcterms:modified xsi:type="dcterms:W3CDTF">2024-09-02T04:38:01Z</dcterms:modified>
</cp:coreProperties>
</file>