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F962C-15C9-4613-93D8-E6D27D937D15}" type="datetimeFigureOut">
              <a:rPr lang="hu-HU" smtClean="0"/>
              <a:pPr/>
              <a:t>2021. 07. 07.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020EA-91B9-4E10-84C0-F2D52F9E4FCA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>
            <a:normAutofit/>
          </a:bodyPr>
          <a:lstStyle/>
          <a:p>
            <a:r>
              <a:rPr lang="hu-HU" sz="6000" b="1" i="1" dirty="0" smtClean="0"/>
              <a:t>Balesetvédelem</a:t>
            </a:r>
            <a:endParaRPr lang="hu-HU" sz="60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780928"/>
            <a:ext cx="2592288" cy="310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60851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sz="3600" b="1" dirty="0"/>
              <a:t>A számítógépeket az iskolában földelt csatlakozóval és érintésvédelmi kapcsolóval </a:t>
            </a:r>
            <a:r>
              <a:rPr lang="hu-HU" sz="3600" b="1" dirty="0" smtClean="0"/>
              <a:t>üzemeltetik</a:t>
            </a:r>
            <a:r>
              <a:rPr lang="hu-HU" sz="3600" b="1" dirty="0"/>
              <a:t>, ennek ellenére előfordulhat, hogy egy-egy vezeték vagy csatlakozó megsérül. Ilyen esetben az adott eszközt áramtalanítsuk, és értesítsük a felügyelő tanárokat.</a:t>
            </a:r>
          </a:p>
          <a:p>
            <a:endParaRPr lang="hu-HU" sz="36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941168"/>
            <a:ext cx="2016224" cy="1158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hu-HU" sz="3900" b="1" dirty="0"/>
              <a:t>Az iskolában saját felelősségünkre se szedjünk szét számítógépet vagy monitort. Bizonyos áramköri elemek kikapcsolás után is tartalmazhatnak elektromos töltéseket, és </a:t>
            </a:r>
            <a:r>
              <a:rPr lang="hu-HU" sz="3900" b="1" dirty="0" smtClean="0"/>
              <a:t>megrázhatnak</a:t>
            </a:r>
            <a:r>
              <a:rPr lang="hu-HU" sz="3900" b="1" dirty="0"/>
              <a:t>. </a:t>
            </a:r>
            <a:endParaRPr lang="hu-HU" sz="3900" b="1" dirty="0" smtClean="0"/>
          </a:p>
          <a:p>
            <a:pPr marL="514350" indent="-514350"/>
            <a:r>
              <a:rPr lang="hu-HU" sz="3900" b="1" dirty="0" smtClean="0"/>
              <a:t>Sok </a:t>
            </a:r>
            <a:r>
              <a:rPr lang="hu-HU" sz="3900" b="1" dirty="0"/>
              <a:t>olyan áramköri elem is van, amely viszont a testünkön felhalmozódó ún. statikus töltésektől sérülhet, így kárt okozhatunk bennük.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hu-HU" sz="3900" b="1" dirty="0"/>
              <a:t>Jegyezzük meg, hogy hol vannak a számítógépteremhez tartozó elektromos </a:t>
            </a:r>
            <a:r>
              <a:rPr lang="hu-HU" sz="3900" b="1" dirty="0" smtClean="0"/>
              <a:t>kapcsolók és biztosítékok</a:t>
            </a:r>
            <a:r>
              <a:rPr lang="hu-HU" sz="3900" b="1" dirty="0"/>
              <a:t>. </a:t>
            </a:r>
            <a:endParaRPr lang="hu-HU" sz="3900" b="1" dirty="0" smtClean="0"/>
          </a:p>
          <a:p>
            <a:pPr marL="514350" indent="-514350"/>
            <a:r>
              <a:rPr lang="hu-HU" sz="3900" b="1" dirty="0" smtClean="0"/>
              <a:t>Munka </a:t>
            </a:r>
            <a:r>
              <a:rPr lang="hu-HU" sz="3900" b="1" dirty="0"/>
              <a:t>végén a </a:t>
            </a:r>
            <a:r>
              <a:rPr lang="hu-HU" sz="3900" b="1" dirty="0" smtClean="0"/>
              <a:t>számítógépet </a:t>
            </a:r>
            <a:r>
              <a:rPr lang="hu-HU" sz="3900" b="1" dirty="0"/>
              <a:t>mindig szabályosan állítsuk le és áramtalanítsuk.</a:t>
            </a:r>
          </a:p>
          <a:p>
            <a:endParaRPr lang="hu-HU" dirty="0"/>
          </a:p>
        </p:txBody>
      </p:sp>
      <p:pic>
        <p:nvPicPr>
          <p:cNvPr id="17410" name="Picture 2" descr="http://www.videobazis.hu/wp-content/uploads/2017/09/teremrend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068960"/>
            <a:ext cx="2160240" cy="1620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489654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hu-HU" sz="3600" b="1" dirty="0"/>
              <a:t>Nagy mennyiségű elektromos eszköz esetén óhatatlanul előfordul, hogy egy-egy eszköz meghibásodik, esetleg „leég” azaz kellemetlen füstszag keletkezik. Ilyen esetben az adott eszközt áramtalanítsuk és értesítsük a felügyelő tanárokat, de ne kezdjük azt magunk „megjavítani</a:t>
            </a:r>
            <a:r>
              <a:rPr lang="hu-HU" sz="3600" b="1" dirty="0" smtClean="0"/>
              <a:t>”</a:t>
            </a:r>
          </a:p>
          <a:p>
            <a:endParaRPr lang="hu-HU" sz="3600" dirty="0"/>
          </a:p>
          <a:p>
            <a:endParaRPr lang="hu-H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5301208"/>
            <a:ext cx="2088232" cy="1388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24847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hu-HU" sz="3900" b="1" dirty="0"/>
              <a:t>Fontos tudni, hogy az elektromos tűz nem oltható vízzel, a poroltó pedig igen nagy kárt okozhat. Ezért a </a:t>
            </a:r>
            <a:r>
              <a:rPr lang="hu-HU" sz="3900" b="1" dirty="0" smtClean="0"/>
              <a:t>számítógéptermekbe </a:t>
            </a:r>
            <a:r>
              <a:rPr lang="hu-HU" sz="3900" b="1" dirty="0"/>
              <a:t>széndioxiddal oltó tűzoltó berendezést </a:t>
            </a:r>
            <a:r>
              <a:rPr lang="hu-HU" sz="3900" b="1" dirty="0" smtClean="0"/>
              <a:t>javasolnak</a:t>
            </a:r>
            <a:r>
              <a:rPr lang="hu-HU" sz="3900" b="1" dirty="0"/>
              <a:t>, ami kötelezően megtalálható a terem környékén.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0963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hu-HU" sz="3600" b="1" dirty="0"/>
              <a:t>Ha a számítógépet, a monitort vagy más eszközt át kell helyezni, ügyeljünk arra, hogy szállítás közben a vezeté­kek ne lógjanak, s az eszközt szabályosan fogjuk meg.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27707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hu-HU" sz="3600" b="1" dirty="0"/>
              <a:t>A számítástechnikai eszközök tisztaságára ügyelnünk kell, ezért a számítógépteremben ne táplálkozzunk</a:t>
            </a:r>
            <a:r>
              <a:rPr lang="hu-HU" sz="3600" b="1" dirty="0" smtClean="0"/>
              <a:t>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hu-HU" sz="3600" b="1" dirty="0"/>
              <a:t>A kábeleket nem fogdosod</a:t>
            </a:r>
            <a:r>
              <a:rPr lang="hu-HU" sz="3600" b="1" dirty="0" smtClean="0"/>
              <a:t>!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hu-HU" sz="3600" b="1" dirty="0" smtClean="0"/>
              <a:t>Éles tárgyat ne vigyél a géphez, tartsd a táskádban.</a:t>
            </a:r>
          </a:p>
          <a:p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629000"/>
          </a:xfrm>
        </p:spPr>
        <p:txBody>
          <a:bodyPr/>
          <a:lstStyle/>
          <a:p>
            <a:pPr marL="809625" indent="-809625">
              <a:buFont typeface="+mj-lt"/>
              <a:buAutoNum type="arabicPeriod" startAt="10"/>
            </a:pPr>
            <a:r>
              <a:rPr lang="hu-HU" sz="3600" b="1" dirty="0"/>
              <a:t>A hibás eszközöket ne cserélgessük a gépek között, mert így a társainkat hozhatjuk kellemetlen helyzetbe.</a:t>
            </a:r>
          </a:p>
          <a:p>
            <a:pPr marL="809625" indent="-809625">
              <a:buFont typeface="+mj-lt"/>
              <a:buAutoNum type="arabicPeriod" startAt="10"/>
            </a:pPr>
            <a:r>
              <a:rPr lang="hu-HU" sz="3600" b="1" dirty="0"/>
              <a:t>A hibák kijavítását, illetve az eszközök kicserélését </a:t>
            </a:r>
            <a:r>
              <a:rPr lang="hu-HU" sz="3600" b="1" dirty="0" smtClean="0"/>
              <a:t>mindig </a:t>
            </a:r>
            <a:r>
              <a:rPr lang="hu-HU" sz="3600" b="1" dirty="0"/>
              <a:t>hagyjuk a rendszergazdákra.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 smtClean="0"/>
              <a:t>Balesetvédelem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36503"/>
          </a:xfrm>
        </p:spPr>
        <p:txBody>
          <a:bodyPr>
            <a:normAutofit lnSpcReduction="10000"/>
          </a:bodyPr>
          <a:lstStyle/>
          <a:p>
            <a:pPr marL="719138" indent="-719138">
              <a:buFont typeface="+mj-lt"/>
              <a:buAutoNum type="arabicPeriod" startAt="12"/>
            </a:pPr>
            <a:r>
              <a:rPr lang="hu-HU" b="1" dirty="0"/>
              <a:t>A számítástechnikai alkatrészek veszélyes hulladéknak számítanak. Például a régi monitorok ólmot, az </a:t>
            </a:r>
            <a:r>
              <a:rPr lang="hu-HU" b="1" dirty="0" smtClean="0"/>
              <a:t>akkumulátorok </a:t>
            </a:r>
            <a:r>
              <a:rPr lang="hu-HU" b="1" dirty="0"/>
              <a:t>pedig higanyt és kadmiumot tartalmazhatnak.</a:t>
            </a:r>
          </a:p>
          <a:p>
            <a:pPr marL="719138" indent="-719138">
              <a:buFont typeface="+mj-lt"/>
              <a:buAutoNum type="arabicPeriod" startAt="12"/>
            </a:pPr>
            <a:r>
              <a:rPr lang="hu-HU" b="1" dirty="0"/>
              <a:t>Az eszközök beszerzésekor és selejtezésekor ezért </a:t>
            </a:r>
            <a:r>
              <a:rPr lang="hu-HU" b="1" dirty="0" smtClean="0"/>
              <a:t>mindig </a:t>
            </a:r>
            <a:r>
              <a:rPr lang="hu-HU" b="1" dirty="0"/>
              <a:t>gondolnunk kell a környezetvédelmi szempontokra is (szelektív hulladékgyűjtés, újrahasznosítás).</a:t>
            </a:r>
          </a:p>
          <a:p>
            <a:endParaRPr lang="hu-HU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5085184"/>
            <a:ext cx="7810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ve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594" t="11137" r="25234" b="2949"/>
          <a:stretch>
            <a:fillRect/>
          </a:stretch>
        </p:blipFill>
        <p:spPr>
          <a:xfrm>
            <a:off x="3077834" y="1846942"/>
            <a:ext cx="2988332" cy="3164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324</Words>
  <Application>Microsoft Office PowerPoint</Application>
  <PresentationFormat>Diavetítés a képernyőre (4:3 oldalarány)</PresentationFormat>
  <Paragraphs>25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Office-téma</vt:lpstr>
      <vt:lpstr>Balesetvédelem</vt:lpstr>
      <vt:lpstr>Balesetvédelem</vt:lpstr>
      <vt:lpstr>Balesetvédelem</vt:lpstr>
      <vt:lpstr>Balesetvédelem</vt:lpstr>
      <vt:lpstr>Balesetvédelem</vt:lpstr>
      <vt:lpstr>Balesetvédelem</vt:lpstr>
      <vt:lpstr>Balesetvédelem</vt:lpstr>
      <vt:lpstr>Balesetvédelem</vt:lpstr>
      <vt:lpstr>Balesetvédelem</vt:lpstr>
      <vt:lpstr>Balesetvédelem</vt:lpstr>
      <vt:lpstr>11.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Balesetvédelem</dc:title>
  <dc:creator>Piri</dc:creator>
  <cp:lastModifiedBy>Piri</cp:lastModifiedBy>
  <cp:revision>32</cp:revision>
  <dcterms:created xsi:type="dcterms:W3CDTF">2021-07-06T12:45:11Z</dcterms:created>
  <dcterms:modified xsi:type="dcterms:W3CDTF">2021-07-07T17:36:40Z</dcterms:modified>
</cp:coreProperties>
</file>