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4" r:id="rId9"/>
    <p:sldId id="262" r:id="rId10"/>
    <p:sldId id="263" r:id="rId1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45652-2873-4519-A090-949AB2CE583C}" type="datetimeFigureOut">
              <a:rPr lang="hu-HU" smtClean="0"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C754-3576-48C5-A166-3CC9E467BCE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45652-2873-4519-A090-949AB2CE583C}" type="datetimeFigureOut">
              <a:rPr lang="hu-HU" smtClean="0"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C754-3576-48C5-A166-3CC9E467BCE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45652-2873-4519-A090-949AB2CE583C}" type="datetimeFigureOut">
              <a:rPr lang="hu-HU" smtClean="0"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C754-3576-48C5-A166-3CC9E467BCE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45652-2873-4519-A090-949AB2CE583C}" type="datetimeFigureOut">
              <a:rPr lang="hu-HU" smtClean="0"/>
              <a:t>2021. 07. 07.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C754-3576-48C5-A166-3CC9E467BCE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45652-2873-4519-A090-949AB2CE583C}" type="datetimeFigureOut">
              <a:rPr lang="hu-HU" smtClean="0"/>
              <a:t>2021. 07. 07.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C754-3576-48C5-A166-3CC9E467BCE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45652-2873-4519-A090-949AB2CE583C}" type="datetimeFigureOut">
              <a:rPr lang="hu-HU" smtClean="0"/>
              <a:t>2021. 07. 07.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C754-3576-48C5-A166-3CC9E467BCE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45652-2873-4519-A090-949AB2CE583C}" type="datetimeFigureOut">
              <a:rPr lang="hu-HU" smtClean="0"/>
              <a:t>2021. 07. 07.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C754-3576-48C5-A166-3CC9E467BCE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45652-2873-4519-A090-949AB2CE583C}" type="datetimeFigureOut">
              <a:rPr lang="hu-HU" smtClean="0"/>
              <a:t>2021. 07. 07.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C754-3576-48C5-A166-3CC9E467BCE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45652-2873-4519-A090-949AB2CE583C}" type="datetimeFigureOut">
              <a:rPr lang="hu-HU" smtClean="0"/>
              <a:t>2021. 07. 07.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C754-3576-48C5-A166-3CC9E467BCE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45652-2873-4519-A090-949AB2CE583C}" type="datetimeFigureOut">
              <a:rPr lang="hu-HU" smtClean="0"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C754-3576-48C5-A166-3CC9E467BCE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45652-2873-4519-A090-949AB2CE583C}" type="datetimeFigureOut">
              <a:rPr lang="hu-HU" smtClean="0"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C754-3576-48C5-A166-3CC9E467BCE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45652-2873-4519-A090-949AB2CE583C}" type="datetimeFigureOut">
              <a:rPr lang="hu-HU" smtClean="0"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EC754-3576-48C5-A166-3CC9E467BCE6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A digitális órák szabályai az informatika órákon</a:t>
            </a:r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A digitális órák szabályai</a:t>
            </a:r>
            <a:endParaRPr lang="hu-HU" i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3888432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hu-HU" sz="3600" b="1" dirty="0"/>
              <a:t>A tanulók órarendje a digitális oktatás alatt </a:t>
            </a:r>
            <a:r>
              <a:rPr lang="hu-HU" sz="3600" b="1" dirty="0" smtClean="0"/>
              <a:t>nem változik.</a:t>
            </a:r>
            <a:r>
              <a:rPr lang="hu-HU" sz="3600" b="1" dirty="0"/>
              <a:t> </a:t>
            </a:r>
            <a:endParaRPr lang="hu-HU" sz="3600" b="1" dirty="0" smtClean="0"/>
          </a:p>
          <a:p>
            <a:pPr marL="514350" indent="-514350">
              <a:buFont typeface="+mj-lt"/>
              <a:buAutoNum type="arabicPeriod"/>
            </a:pPr>
            <a:r>
              <a:rPr lang="hu-HU" sz="3600" b="1" dirty="0" smtClean="0"/>
              <a:t>Az órákról távol maradni csak osztályfőnöki vagy szülői engedéllyel lehet</a:t>
            </a:r>
            <a:r>
              <a:rPr lang="hu-HU" sz="3600" b="1" dirty="0"/>
              <a:t>.</a:t>
            </a:r>
            <a:endParaRPr lang="hu-HU" sz="3600" b="1" dirty="0" smtClean="0"/>
          </a:p>
          <a:p>
            <a:pPr marL="514350" indent="-514350">
              <a:buFont typeface="+mj-lt"/>
              <a:buAutoNum type="arabicPeriod"/>
            </a:pPr>
            <a:r>
              <a:rPr lang="hu-HU" sz="3600" b="1" dirty="0" smtClean="0"/>
              <a:t>A hiányzások és késések a digitális naplóba, a  Krétába kerül beírásra.</a:t>
            </a:r>
          </a:p>
          <a:p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5517232"/>
            <a:ext cx="1800200" cy="9589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A digitális órák szabályai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53650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sz="3600" b="1" dirty="0" smtClean="0"/>
              <a:t>Az óra megkezdése az alábbi sorrendben történik: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hu-HU" sz="3600" b="1" dirty="0" smtClean="0"/>
              <a:t>Belépünk az „</a:t>
            </a:r>
            <a:r>
              <a:rPr lang="hu-HU" sz="3600" b="1" dirty="0" err="1" smtClean="0"/>
              <a:t>aranymszki</a:t>
            </a:r>
            <a:r>
              <a:rPr lang="hu-HU" sz="3600" b="1" dirty="0" smtClean="0"/>
              <a:t>”</a:t>
            </a:r>
            <a:r>
              <a:rPr lang="hu-HU" sz="3600" b="1" dirty="0" err="1" smtClean="0"/>
              <a:t>-s</a:t>
            </a:r>
            <a:r>
              <a:rPr lang="hu-HU" sz="3600" b="1" dirty="0" smtClean="0"/>
              <a:t> email rendszerünkbe. (Ezt az osztályfőnök kiadja.) </a:t>
            </a:r>
            <a:r>
              <a:rPr lang="hu-HU" sz="3600" b="1" dirty="0"/>
              <a:t>I</a:t>
            </a:r>
            <a:r>
              <a:rPr lang="hu-HU" sz="3600" b="1" dirty="0" smtClean="0"/>
              <a:t>nformatika órán pedig „élesítjük”.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hu-HU" sz="3600" b="1" dirty="0" smtClean="0"/>
              <a:t>Majd belépünk a </a:t>
            </a:r>
            <a:r>
              <a:rPr lang="hu-HU" sz="3600" b="1" dirty="0" err="1" smtClean="0"/>
              <a:t>Google</a:t>
            </a:r>
            <a:r>
              <a:rPr lang="hu-HU" sz="3600" b="1" dirty="0" smtClean="0"/>
              <a:t> Tanterem megfelelő platformjára.</a:t>
            </a:r>
          </a:p>
          <a:p>
            <a:pPr marL="514350" indent="-514350">
              <a:buFont typeface="+mj-lt"/>
              <a:buAutoNum type="arabicPeriod" startAt="4"/>
            </a:pPr>
            <a:endParaRPr lang="hu-HU" dirty="0" smtClean="0"/>
          </a:p>
          <a:p>
            <a:pPr marL="514350" indent="-514350">
              <a:buFont typeface="+mj-lt"/>
              <a:buAutoNum type="arabicPeriod" startAt="4"/>
            </a:pPr>
            <a:endParaRPr lang="hu-H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5229200"/>
            <a:ext cx="1512167" cy="13247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A digitális órák szabályai</a:t>
            </a:r>
            <a:endParaRPr lang="hu-H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3" y="4365104"/>
            <a:ext cx="1512169" cy="16020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Szövegdoboz 4"/>
          <p:cNvSpPr txBox="1"/>
          <p:nvPr/>
        </p:nvSpPr>
        <p:spPr>
          <a:xfrm>
            <a:off x="827584" y="1628800"/>
            <a:ext cx="734481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 startAt="6"/>
            </a:pPr>
            <a:r>
              <a:rPr lang="hu-HU" sz="4000" b="1" dirty="0" smtClean="0"/>
              <a:t>A digitális órák a </a:t>
            </a:r>
            <a:r>
              <a:rPr lang="hu-HU" sz="4000" b="1" dirty="0" err="1" smtClean="0"/>
              <a:t>Meet</a:t>
            </a:r>
            <a:r>
              <a:rPr lang="hu-HU" sz="4000" b="1" dirty="0" smtClean="0"/>
              <a:t> – alatt történnek.</a:t>
            </a:r>
          </a:p>
          <a:p>
            <a:pPr marL="742950" indent="-742950">
              <a:buFont typeface="+mj-lt"/>
              <a:buAutoNum type="arabicPeriod" startAt="6"/>
            </a:pPr>
            <a:r>
              <a:rPr lang="hu-HU" sz="4000" b="1" dirty="0" smtClean="0"/>
              <a:t>A feladatok az osztályteremben találhatók.</a:t>
            </a:r>
          </a:p>
          <a:p>
            <a:endParaRPr lang="hu-HU" sz="4000" dirty="0" smtClean="0"/>
          </a:p>
          <a:p>
            <a:endParaRPr lang="hu-H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4365104"/>
            <a:ext cx="1584176" cy="16256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A digitális órák szabályai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hu-HU" dirty="0" smtClean="0"/>
          </a:p>
          <a:p>
            <a:pPr marL="514350" indent="-514350">
              <a:buFont typeface="+mj-lt"/>
              <a:buAutoNum type="arabicPeriod" startAt="8"/>
            </a:pPr>
            <a:r>
              <a:rPr lang="hu-HU" sz="3600" b="1" dirty="0" smtClean="0"/>
              <a:t>A feladatokat határidőre kell </a:t>
            </a:r>
            <a:r>
              <a:rPr lang="hu-HU" sz="3600" b="1" dirty="0"/>
              <a:t>elkészíteni, leadni, beküldeni</a:t>
            </a:r>
            <a:r>
              <a:rPr lang="hu-HU" sz="3600" b="1" dirty="0" smtClean="0"/>
              <a:t>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hu-HU" sz="3600" b="1" dirty="0" smtClean="0"/>
              <a:t>A feladatot </a:t>
            </a:r>
            <a:r>
              <a:rPr lang="hu-HU" sz="3600" b="1" dirty="0"/>
              <a:t>a szaktanár által meghatározott, közösen megbeszélt formában és tartalommal </a:t>
            </a:r>
            <a:r>
              <a:rPr lang="hu-HU" sz="3600" b="1" dirty="0" smtClean="0"/>
              <a:t>kell benyújtani</a:t>
            </a:r>
            <a:endParaRPr lang="hu-HU" sz="3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A digitális órák szabályai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00113" indent="-900113">
              <a:buFont typeface="+mj-lt"/>
              <a:buAutoNum type="arabicPeriod" startAt="10"/>
            </a:pPr>
            <a:r>
              <a:rPr lang="hu-HU" dirty="0" smtClean="0"/>
              <a:t>Az elkészített feladatokra osztályzatot kaptok 1-5-ig.</a:t>
            </a:r>
          </a:p>
          <a:p>
            <a:pPr marL="900113" indent="-900113">
              <a:buFont typeface="+mj-lt"/>
              <a:buAutoNum type="arabicPeriod" startAt="10"/>
            </a:pPr>
            <a:r>
              <a:rPr lang="hu-HU" dirty="0" smtClean="0"/>
              <a:t>Minden hónap végén ezek átlagára kapjátok a havi osztályzatot.</a:t>
            </a:r>
          </a:p>
          <a:p>
            <a:pPr marL="900113" indent="-900113">
              <a:buFont typeface="+mj-lt"/>
              <a:buAutoNum type="arabicPeriod" startAt="10"/>
            </a:pPr>
            <a:r>
              <a:rPr lang="hu-HU" dirty="0" smtClean="0"/>
              <a:t>Lehet mellé szerezni még szorgalmi jegyeket is. Amennyiben valaki nem adja le a feladatát </a:t>
            </a:r>
            <a:r>
              <a:rPr lang="hu-HU" b="1" dirty="0" smtClean="0"/>
              <a:t>határidőre</a:t>
            </a:r>
            <a:r>
              <a:rPr lang="hu-HU" dirty="0" smtClean="0"/>
              <a:t>, elégtelen osztályzatot szerez.</a:t>
            </a:r>
            <a:endParaRPr lang="hu-H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A digitális órák szabályai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40968"/>
          </a:xfrm>
        </p:spPr>
        <p:txBody>
          <a:bodyPr>
            <a:normAutofit fontScale="92500"/>
          </a:bodyPr>
          <a:lstStyle/>
          <a:p>
            <a:pPr marL="719138" indent="-719138">
              <a:buFont typeface="+mj-lt"/>
              <a:buAutoNum type="arabicPeriod" startAt="13"/>
            </a:pPr>
            <a:r>
              <a:rPr lang="hu-HU" b="1" dirty="0"/>
              <a:t>A</a:t>
            </a:r>
            <a:r>
              <a:rPr lang="hu-HU" b="1" dirty="0" smtClean="0"/>
              <a:t>z </a:t>
            </a:r>
            <a:r>
              <a:rPr lang="hu-HU" b="1" dirty="0"/>
              <a:t>online tanórákon </a:t>
            </a:r>
            <a:r>
              <a:rPr lang="hu-HU" b="1" dirty="0" smtClean="0"/>
              <a:t>aktívan kell </a:t>
            </a:r>
            <a:r>
              <a:rPr lang="hu-HU" b="1" dirty="0"/>
              <a:t>részt venni</a:t>
            </a:r>
            <a:r>
              <a:rPr lang="hu-HU" b="1" dirty="0" smtClean="0"/>
              <a:t>.</a:t>
            </a:r>
          </a:p>
          <a:p>
            <a:pPr marL="719138" indent="-719138">
              <a:buFont typeface="+mj-lt"/>
              <a:buAutoNum type="arabicPeriod" startAt="13"/>
            </a:pPr>
            <a:r>
              <a:rPr lang="hu-HU" b="1" dirty="0" smtClean="0"/>
              <a:t>Tanárai </a:t>
            </a:r>
            <a:r>
              <a:rPr lang="hu-HU" b="1" dirty="0"/>
              <a:t>kéréseit (válaszadás, visszajelzés, bejegyzés lájkolása stb.) a tanuló köteles betartani.</a:t>
            </a:r>
          </a:p>
          <a:p>
            <a:pPr marL="719138" indent="-719138">
              <a:buFont typeface="+mj-lt"/>
              <a:buAutoNum type="arabicPeriod" startAt="13"/>
            </a:pPr>
            <a:r>
              <a:rPr lang="hu-HU" b="1" dirty="0"/>
              <a:t>A tanulónak tilos az </a:t>
            </a:r>
            <a:r>
              <a:rPr lang="hu-HU" b="1" dirty="0" smtClean="0"/>
              <a:t>órákról, </a:t>
            </a:r>
            <a:r>
              <a:rPr lang="hu-HU" b="1" dirty="0"/>
              <a:t>a hang-vagy </a:t>
            </a:r>
            <a:r>
              <a:rPr lang="hu-HU" b="1" dirty="0" smtClean="0"/>
              <a:t>videó hívásokról </a:t>
            </a:r>
            <a:r>
              <a:rPr lang="hu-HU" b="1" dirty="0"/>
              <a:t>felvételt készíteni</a:t>
            </a:r>
            <a:r>
              <a:rPr lang="hu-HU" b="1" dirty="0" smtClean="0"/>
              <a:t>!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A digitális órák szabályai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147248" cy="4925144"/>
          </a:xfrm>
        </p:spPr>
        <p:txBody>
          <a:bodyPr>
            <a:normAutofit/>
          </a:bodyPr>
          <a:lstStyle/>
          <a:p>
            <a:pPr marL="630238" indent="-630238">
              <a:buFont typeface="+mj-lt"/>
              <a:buAutoNum type="arabicPeriod" startAt="16"/>
            </a:pPr>
            <a:r>
              <a:rPr lang="hu-HU" sz="3600" b="1" dirty="0" smtClean="0"/>
              <a:t>A </a:t>
            </a:r>
            <a:r>
              <a:rPr lang="hu-HU" sz="3600" b="1" dirty="0" err="1" smtClean="0"/>
              <a:t>Meet-be</a:t>
            </a:r>
            <a:r>
              <a:rPr lang="hu-HU" sz="3600" b="1" dirty="0" smtClean="0"/>
              <a:t> való belépéskor a tanuló köteles a saját, portréjával ellátott azonosítóval belépni. Ezt az első informatika órán közösen elkészítjük.</a:t>
            </a:r>
          </a:p>
          <a:p>
            <a:pPr marL="630238" indent="-630238">
              <a:buFont typeface="+mj-lt"/>
              <a:buAutoNum type="arabicPeriod" startAt="16"/>
            </a:pPr>
            <a:r>
              <a:rPr lang="hu-HU" sz="3600" b="1" dirty="0" smtClean="0"/>
              <a:t>A fényképet senki nem láthatja, és nem használhatja fel más célra. Csupán az órák alkalmával segíti a tanárnak az azonosítást</a:t>
            </a:r>
            <a:r>
              <a:rPr lang="hu-HU" dirty="0" smtClean="0"/>
              <a:t>.</a:t>
            </a:r>
          </a:p>
          <a:p>
            <a:endParaRPr lang="hu-HU" dirty="0"/>
          </a:p>
          <a:p>
            <a:pPr>
              <a:buNone/>
            </a:pPr>
            <a:endParaRPr lang="hu-H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5805264"/>
            <a:ext cx="2304256" cy="70580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864096"/>
          </a:xfrm>
        </p:spPr>
        <p:txBody>
          <a:bodyPr/>
          <a:lstStyle/>
          <a:p>
            <a:r>
              <a:rPr lang="hu-HU" i="1" dirty="0" smtClean="0"/>
              <a:t>A digitális órák szabályai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/>
          </a:bodyPr>
          <a:lstStyle/>
          <a:p>
            <a:pPr marL="719138" indent="-688975">
              <a:buFont typeface="+mj-lt"/>
              <a:buAutoNum type="arabicPeriod" startAt="18"/>
            </a:pPr>
            <a:r>
              <a:rPr lang="hu-HU" sz="3600" b="1" dirty="0"/>
              <a:t>Olyan technikai gond (elromlott technikai eszköz, tartós internet kimaradás) esetén, mely gátolja a tanulót tanulmányi feladatai </a:t>
            </a:r>
            <a:r>
              <a:rPr lang="hu-HU" sz="3600" b="1" dirty="0" smtClean="0"/>
              <a:t>teljesítésében, a szülő köteles az osztályfőnöknek  írásbeli feljegyzést tenni a krétában.</a:t>
            </a:r>
            <a:endParaRPr lang="hu-HU" sz="3600" b="1" dirty="0"/>
          </a:p>
          <a:p>
            <a:pPr marL="719138" indent="-688975">
              <a:buFont typeface="+mj-lt"/>
              <a:buAutoNum type="arabicPeriod" startAt="18"/>
            </a:pPr>
            <a:r>
              <a:rPr lang="hu-HU" sz="3600" b="1" dirty="0" smtClean="0"/>
              <a:t>A tanuló köteles betartani </a:t>
            </a:r>
            <a:r>
              <a:rPr lang="hu-HU" sz="3600" b="1" dirty="0"/>
              <a:t>a Digitális Házirend rá vonatkozó előírásait. 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ve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3333" t="9434" r="21833"/>
          <a:stretch>
            <a:fillRect/>
          </a:stretch>
        </p:blipFill>
        <p:spPr>
          <a:xfrm>
            <a:off x="2879812" y="1700808"/>
            <a:ext cx="3384376" cy="3456384"/>
          </a:xfrm>
          <a:prstGeom prst="rect">
            <a:avLst/>
          </a:prstGeo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  <a:ln w="228600" cap="sq" cmpd="thickThin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290</Words>
  <Application>Microsoft Office PowerPoint</Application>
  <PresentationFormat>Diavetítés a képernyőre (4:3 oldalarány)</PresentationFormat>
  <Paragraphs>36</Paragraphs>
  <Slides>10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1" baseType="lpstr">
      <vt:lpstr>Office-téma</vt:lpstr>
      <vt:lpstr>A digitális órák szabályai az informatika órákon</vt:lpstr>
      <vt:lpstr>A digitális órák szabályai</vt:lpstr>
      <vt:lpstr>A digitális órák szabályai</vt:lpstr>
      <vt:lpstr>A digitális órák szabályai</vt:lpstr>
      <vt:lpstr>A digitális órák szabályai</vt:lpstr>
      <vt:lpstr>A digitális órák szabályai</vt:lpstr>
      <vt:lpstr>A digitális órák szabályai</vt:lpstr>
      <vt:lpstr>A digitális órák szabályai</vt:lpstr>
      <vt:lpstr>A digitális órák szabályai</vt:lpstr>
      <vt:lpstr>10.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digitális órák szabályai</dc:title>
  <dc:creator>Piri</dc:creator>
  <cp:lastModifiedBy>Piri</cp:lastModifiedBy>
  <cp:revision>18</cp:revision>
  <dcterms:created xsi:type="dcterms:W3CDTF">2021-07-07T07:22:17Z</dcterms:created>
  <dcterms:modified xsi:type="dcterms:W3CDTF">2021-07-07T14:00:02Z</dcterms:modified>
</cp:coreProperties>
</file>