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ötét stíl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67D20-721B-4A5B-B708-088FCB3ECEE7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8BC3E-6A81-483B-A1E5-AE6DF803668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25461-F223-4A0F-83B6-5CCFCA805F43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EBB54-21E6-4631-A400-7809E06C699C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>
            <a:normAutofit/>
          </a:bodyPr>
          <a:lstStyle/>
          <a:p>
            <a:r>
              <a:rPr lang="hu-HU" sz="6000" b="1" dirty="0" smtClean="0">
                <a:solidFill>
                  <a:srgbClr val="0070C0"/>
                </a:solidFill>
              </a:rPr>
              <a:t>Géptermi rend</a:t>
            </a:r>
            <a:endParaRPr lang="hu-HU" sz="6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40486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/>
              <a:t>A számítástechnika tanteremben tartózkodni csak tanári felügyelet mellett, fegyelmezetten lehet!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Enni - inni a teremben tilos!</a:t>
            </a:r>
            <a:endParaRPr lang="hu-HU" dirty="0"/>
          </a:p>
        </p:txBody>
      </p:sp>
      <p:pic>
        <p:nvPicPr>
          <p:cNvPr id="5" name="Kép 4" descr="enint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3789041"/>
            <a:ext cx="1417978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2276872"/>
            <a:ext cx="4762872" cy="3556992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hu-HU" dirty="0" smtClean="0"/>
              <a:t>A zavartalan közlekedés, és a gépek megóvása érdekében kabátod, táskád csak a kijelölt helyen tárold! A gépek között óvatosan közlekedj!</a:t>
            </a:r>
          </a:p>
          <a:p>
            <a:endParaRPr lang="hu-HU" dirty="0"/>
          </a:p>
        </p:txBody>
      </p:sp>
      <p:pic>
        <p:nvPicPr>
          <p:cNvPr id="4" name="Kép 3" descr="b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2996952"/>
            <a:ext cx="2592288" cy="2028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2564904"/>
            <a:ext cx="4320480" cy="226084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hu-HU" dirty="0" smtClean="0"/>
              <a:t>A kábeleket csak a tanár csatlakoztathatja a számítógéphez!</a:t>
            </a:r>
            <a:endParaRPr lang="hu-HU" dirty="0"/>
          </a:p>
        </p:txBody>
      </p:sp>
      <p:pic>
        <p:nvPicPr>
          <p:cNvPr id="5" name="Kép 4" descr="kab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852936"/>
            <a:ext cx="3024336" cy="1798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2980928"/>
          </a:xfrm>
        </p:spPr>
        <p:txBody>
          <a:bodyPr/>
          <a:lstStyle/>
          <a:p>
            <a:pPr marL="514350" lvl="0" indent="-514350">
              <a:buFont typeface="+mj-lt"/>
              <a:buAutoNum type="arabicPeriod" startAt="7"/>
            </a:pPr>
            <a:r>
              <a:rPr lang="hu-HU" dirty="0"/>
              <a:t>A tanítási órán csak a tanár által kijelölt számítógépen dolgozhatsz, helyedet engedély nélkül ne hagyd el</a:t>
            </a:r>
            <a:r>
              <a:rPr lang="hu-HU" dirty="0" smtClean="0"/>
              <a:t>!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hu-HU" dirty="0" smtClean="0"/>
              <a:t>Ülésrend készül, amellyel felelős vagy a gép működtetéséért.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 descr="sz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4221088"/>
            <a:ext cx="2207544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554960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9"/>
            </a:pPr>
            <a:r>
              <a:rPr lang="hu-HU" dirty="0"/>
              <a:t>Semmit </a:t>
            </a:r>
            <a:r>
              <a:rPr lang="hu-HU" dirty="0" smtClean="0"/>
              <a:t>ne </a:t>
            </a:r>
            <a:r>
              <a:rPr lang="hu-HU" dirty="0"/>
              <a:t>akarjatok megjavítani, mert balesetveszélyes és kárt is okozhattok</a:t>
            </a:r>
            <a:r>
              <a:rPr lang="hu-HU" dirty="0" smtClean="0"/>
              <a:t>!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hu-HU" dirty="0" smtClean="0"/>
              <a:t> Ha szükséges, minden  esetben szólj tanárodnak.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hu-HU" dirty="0" smtClean="0"/>
              <a:t> Minden rendellenességet azonnal jelenteni kell.</a:t>
            </a:r>
            <a:endParaRPr lang="hu-HU" dirty="0"/>
          </a:p>
        </p:txBody>
      </p:sp>
      <p:pic>
        <p:nvPicPr>
          <p:cNvPr id="4" name="Kép 3" descr="szamhi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852936"/>
            <a:ext cx="1921396" cy="1921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27784" y="1628800"/>
            <a:ext cx="5482952" cy="482453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12"/>
            </a:pPr>
            <a:r>
              <a:rPr lang="hu-HU" dirty="0" smtClean="0"/>
              <a:t> A </a:t>
            </a:r>
            <a:r>
              <a:rPr lang="hu-HU" dirty="0"/>
              <a:t>Windows grafikus felületét tilos </a:t>
            </a:r>
            <a:r>
              <a:rPr lang="hu-HU" dirty="0" smtClean="0"/>
              <a:t>állítanod</a:t>
            </a:r>
            <a:r>
              <a:rPr lang="hu-HU" dirty="0"/>
              <a:t>, annak eredetileg beállított formában kell megjelennie! ( pl. háttér, hang, felbontás…) </a:t>
            </a:r>
          </a:p>
          <a:p>
            <a:pPr marL="514350" indent="-514350">
              <a:buFont typeface="+mj-lt"/>
              <a:buAutoNum type="arabicPeriod" startAt="12"/>
            </a:pPr>
            <a:r>
              <a:rPr lang="hu-HU" dirty="0" smtClean="0"/>
              <a:t> Nem feladatod, hogy mindenféle képekkel „díszítsd” a kezdőképernyőt.</a:t>
            </a:r>
            <a:endParaRPr lang="hu-HU" dirty="0"/>
          </a:p>
        </p:txBody>
      </p:sp>
      <p:pic>
        <p:nvPicPr>
          <p:cNvPr id="4" name="Kép 3" descr="mont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420888"/>
            <a:ext cx="1656184" cy="1640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636912"/>
            <a:ext cx="7931224" cy="3024336"/>
          </a:xfrm>
        </p:spPr>
        <p:txBody>
          <a:bodyPr/>
          <a:lstStyle/>
          <a:p>
            <a:pPr marL="514350" lvl="0" indent="-514350">
              <a:buFont typeface="+mj-lt"/>
              <a:buAutoNum type="arabicPeriod" startAt="14"/>
            </a:pPr>
            <a:r>
              <a:rPr lang="hu-HU" dirty="0" smtClean="0"/>
              <a:t> A </a:t>
            </a:r>
            <a:r>
              <a:rPr lang="hu-HU" dirty="0"/>
              <a:t>gépteremben lévő számítógépekről csak az életkorodnak megfelelő oldalakra látogathatsz! </a:t>
            </a:r>
            <a:endParaRPr lang="hu-HU" dirty="0" smtClean="0"/>
          </a:p>
          <a:p>
            <a:pPr marL="514350" lvl="0" indent="-514350">
              <a:buFont typeface="+mj-lt"/>
              <a:buAutoNum type="arabicPeriod" startAt="14"/>
            </a:pPr>
            <a:r>
              <a:rPr lang="hu-HU" dirty="0" smtClean="0"/>
              <a:t> Játék programot telepíteni tilos!</a:t>
            </a:r>
          </a:p>
          <a:p>
            <a:pPr marL="514350" lvl="0" indent="-514350">
              <a:buFont typeface="+mj-lt"/>
              <a:buAutoNum type="arabicPeriod" startAt="14"/>
            </a:pPr>
            <a:r>
              <a:rPr lang="hu-HU" dirty="0" smtClean="0"/>
              <a:t> (Ezeket a hálózat beállításai is segítik.)</a:t>
            </a:r>
          </a:p>
          <a:p>
            <a:pPr lvl="0">
              <a:buNone/>
            </a:pPr>
            <a:endParaRPr lang="hu-HU" dirty="0" smtClean="0"/>
          </a:p>
          <a:p>
            <a:pPr lvl="0">
              <a:buNone/>
            </a:pPr>
            <a:endParaRPr lang="hu-HU" dirty="0"/>
          </a:p>
          <a:p>
            <a:endParaRPr lang="hu-HU" dirty="0"/>
          </a:p>
        </p:txBody>
      </p:sp>
      <p:pic>
        <p:nvPicPr>
          <p:cNvPr id="4" name="Kép 3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980728"/>
            <a:ext cx="1368152" cy="1302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960" y="1916832"/>
            <a:ext cx="4618856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17"/>
            </a:pPr>
            <a:r>
              <a:rPr lang="hu-HU" dirty="0" smtClean="0"/>
              <a:t> A gépteremben csak a kiadott feladattal foglalkozhatsz.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hu-HU" dirty="0" smtClean="0"/>
              <a:t> Óra végén munkádat a saját helyedre kell menteni.</a:t>
            </a:r>
          </a:p>
          <a:p>
            <a:pPr marL="449263" indent="-88900">
              <a:buNone/>
            </a:pPr>
            <a:r>
              <a:rPr lang="hu-HU" dirty="0" smtClean="0"/>
              <a:t>Z://sajat.nev</a:t>
            </a:r>
          </a:p>
          <a:p>
            <a:pPr marL="0" indent="0"/>
            <a:endParaRPr lang="hu-HU" dirty="0" smtClean="0"/>
          </a:p>
          <a:p>
            <a:endParaRPr lang="hu-HU" dirty="0"/>
          </a:p>
        </p:txBody>
      </p:sp>
      <p:pic>
        <p:nvPicPr>
          <p:cNvPr id="4" name="Kép 3" descr="dol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060849"/>
            <a:ext cx="2736304" cy="3130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ossz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5013176"/>
            <a:ext cx="2664296" cy="150574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628801"/>
            <a:ext cx="8064896" cy="374441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19"/>
            </a:pPr>
            <a:r>
              <a:rPr lang="hu-HU" dirty="0"/>
              <a:t> </a:t>
            </a:r>
            <a:r>
              <a:rPr lang="hu-HU" dirty="0" smtClean="0"/>
              <a:t> A </a:t>
            </a:r>
            <a:r>
              <a:rPr lang="hu-HU" dirty="0"/>
              <a:t>szándékosan okozott kárt a felhasználó köteles </a:t>
            </a:r>
            <a:r>
              <a:rPr lang="hu-HU" dirty="0" smtClean="0"/>
              <a:t>megtéríteni</a:t>
            </a:r>
            <a:r>
              <a:rPr lang="hu-HU" dirty="0"/>
              <a:t>, mások károkozását megakadályozni, illetve köteles jelenteni a számítástechnika tanárnak vagy az igazgatónak! </a:t>
            </a:r>
            <a:endParaRPr lang="hu-HU" dirty="0" smtClean="0"/>
          </a:p>
          <a:p>
            <a:pPr marL="514350" lvl="0" indent="-514350">
              <a:buFont typeface="+mj-lt"/>
              <a:buAutoNum type="arabicPeriod" startAt="19"/>
            </a:pPr>
            <a:r>
              <a:rPr lang="hu-HU" dirty="0" smtClean="0"/>
              <a:t> A tanulótársad gépét kikapcsolni szigorúan tilos!</a:t>
            </a:r>
            <a:endParaRPr lang="hu-HU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7859216" cy="3484983"/>
          </a:xfrm>
        </p:spPr>
        <p:txBody>
          <a:bodyPr>
            <a:normAutofit lnSpcReduction="10000"/>
          </a:bodyPr>
          <a:lstStyle/>
          <a:p>
            <a:pPr marL="630238" indent="-630238">
              <a:buFont typeface="+mj-lt"/>
              <a:buAutoNum type="arabicPeriod" startAt="21"/>
              <a:tabLst>
                <a:tab pos="989013" algn="l"/>
              </a:tabLst>
            </a:pPr>
            <a:r>
              <a:rPr lang="hu-HU" dirty="0" smtClean="0"/>
              <a:t> Az iskolai hálózatba való belépés:</a:t>
            </a:r>
          </a:p>
          <a:p>
            <a:pPr marL="630238" indent="-630238" defTabSz="900113">
              <a:buFont typeface="+mj-lt"/>
              <a:buAutoNum type="arabicPeriod" startAt="21"/>
              <a:tabLst>
                <a:tab pos="989013" algn="l"/>
              </a:tabLst>
            </a:pPr>
            <a:r>
              <a:rPr lang="hu-HU" dirty="0"/>
              <a:t> </a:t>
            </a:r>
            <a:r>
              <a:rPr lang="hu-HU" dirty="0" smtClean="0"/>
              <a:t>a </a:t>
            </a:r>
            <a:r>
              <a:rPr lang="hu-HU" i="1" u="sng" dirty="0" err="1" smtClean="0"/>
              <a:t>sajat.neved</a:t>
            </a:r>
            <a:r>
              <a:rPr lang="hu-HU" u="sng" dirty="0" smtClean="0"/>
              <a:t> </a:t>
            </a:r>
            <a:r>
              <a:rPr lang="hu-HU" dirty="0" err="1" smtClean="0"/>
              <a:t>ből</a:t>
            </a:r>
            <a:r>
              <a:rPr lang="hu-HU" dirty="0" smtClean="0"/>
              <a:t> adódik ékezet, és nagybetű nélkül.</a:t>
            </a:r>
          </a:p>
          <a:p>
            <a:pPr marL="630238" indent="-630238">
              <a:buFont typeface="+mj-lt"/>
              <a:buAutoNum type="arabicPeriod" startAt="21"/>
              <a:tabLst>
                <a:tab pos="989013" algn="l"/>
              </a:tabLst>
            </a:pPr>
            <a:r>
              <a:rPr lang="hu-HU" dirty="0" smtClean="0"/>
              <a:t>Tanulótársad </a:t>
            </a:r>
            <a:r>
              <a:rPr lang="hu-HU" dirty="0" smtClean="0"/>
              <a:t>felhasználói nevével belépni szigorúan tilos!</a:t>
            </a:r>
          </a:p>
          <a:p>
            <a:pPr marL="630238" indent="-630238">
              <a:buFont typeface="+mj-lt"/>
              <a:buAutoNum type="arabicPeriod" startAt="21"/>
              <a:tabLst>
                <a:tab pos="989013" algn="l"/>
              </a:tabLst>
            </a:pPr>
            <a:r>
              <a:rPr lang="hu-HU" dirty="0" smtClean="0"/>
              <a:t> </a:t>
            </a:r>
            <a:r>
              <a:rPr lang="hu-HU" dirty="0" smtClean="0"/>
              <a:t>A </a:t>
            </a:r>
            <a:r>
              <a:rPr lang="hu-HU" dirty="0" smtClean="0"/>
              <a:t>gépteremben fénykép vagy video </a:t>
            </a:r>
            <a:r>
              <a:rPr lang="hu-HU" dirty="0" err="1" smtClean="0"/>
              <a:t>felvé-teleket</a:t>
            </a:r>
            <a:r>
              <a:rPr lang="hu-HU" dirty="0" smtClean="0"/>
              <a:t> engedély nélkül nem készíthetsz!</a:t>
            </a:r>
          </a:p>
          <a:p>
            <a:endParaRPr lang="hu-HU" dirty="0" smtClean="0"/>
          </a:p>
        </p:txBody>
      </p:sp>
      <p:pic>
        <p:nvPicPr>
          <p:cNvPr id="4" name="Kép 3" descr="fenyk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5157192"/>
            <a:ext cx="1224136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Géptermi rend</a:t>
            </a:r>
            <a:endParaRPr lang="hu-HU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</p:spPr>
        <p:txBody>
          <a:bodyPr/>
          <a:lstStyle/>
          <a:p>
            <a:pPr marL="630238" indent="-630238">
              <a:buFont typeface="+mj-lt"/>
              <a:buAutoNum type="arabicPeriod" startAt="25"/>
            </a:pPr>
            <a:r>
              <a:rPr lang="hu-HU" dirty="0" smtClean="0"/>
              <a:t>Az </a:t>
            </a:r>
            <a:r>
              <a:rPr lang="hu-HU" dirty="0" smtClean="0"/>
              <a:t>óráról elmenni, csak előzetes osztályfőnöki vagy szülői engedéllyel lehet.</a:t>
            </a:r>
          </a:p>
          <a:p>
            <a:pPr marL="630238" indent="-630238">
              <a:buFont typeface="+mj-lt"/>
              <a:buAutoNum type="arabicPeriod" startAt="25"/>
            </a:pPr>
            <a:r>
              <a:rPr lang="hu-HU" dirty="0" smtClean="0"/>
              <a:t>A </a:t>
            </a:r>
            <a:r>
              <a:rPr lang="hu-HU" dirty="0" smtClean="0"/>
              <a:t>gépeket napközben nem kell kikapcsolni. </a:t>
            </a:r>
          </a:p>
          <a:p>
            <a:pPr marL="630238" indent="-630238">
              <a:buFont typeface="+mj-lt"/>
              <a:buAutoNum type="arabicPeriod" startAt="25"/>
            </a:pPr>
            <a:r>
              <a:rPr lang="hu-HU" dirty="0" smtClean="0"/>
              <a:t>Órák </a:t>
            </a:r>
            <a:r>
              <a:rPr lang="hu-HU" dirty="0" smtClean="0"/>
              <a:t>után köteles vagy a hálózatból kilépni, és a környezeted tisztán átadni.</a:t>
            </a:r>
          </a:p>
          <a:p>
            <a:pPr marL="630238" indent="-630238">
              <a:buFont typeface="+mj-lt"/>
              <a:buAutoNum type="arabicPeriod" startAt="25"/>
            </a:pPr>
            <a:r>
              <a:rPr lang="hu-HU" dirty="0" smtClean="0"/>
              <a:t>Az </a:t>
            </a:r>
            <a:r>
              <a:rPr lang="hu-HU" dirty="0" smtClean="0"/>
              <a:t>utolsó tanítási óra után kapcsoljuk ki a </a:t>
            </a:r>
            <a:r>
              <a:rPr lang="hu-HU" dirty="0" smtClean="0"/>
              <a:t>számítógépeket, és az ablakokat becsukjuk.</a:t>
            </a:r>
            <a:endParaRPr lang="hu-HU" dirty="0" smtClean="0"/>
          </a:p>
          <a:p>
            <a:pPr marL="538163" indent="-538163"/>
            <a:endParaRPr lang="hu-HU" dirty="0" smtClean="0"/>
          </a:p>
          <a:p>
            <a:pPr>
              <a:buNone/>
            </a:pPr>
            <a:endParaRPr lang="hu-HU" dirty="0" smtClean="0"/>
          </a:p>
        </p:txBody>
      </p:sp>
      <p:pic>
        <p:nvPicPr>
          <p:cNvPr id="4" name="Kép 3" descr="kik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5298802"/>
            <a:ext cx="1512168" cy="851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ve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1991" y="1196752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335</Words>
  <Application>Microsoft Office PowerPoint</Application>
  <PresentationFormat>Diavetítés a képernyőre (4:3 oldalarány)</PresentationFormat>
  <Paragraphs>40</Paragraphs>
  <Slides>13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15" baseType="lpstr">
      <vt:lpstr>Office-téma</vt:lpstr>
      <vt:lpstr>1_Office-téma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Géptermi rend</vt:lpstr>
      <vt:lpstr>13.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Géptermi rend</dc:title>
  <dc:creator>Piri</dc:creator>
  <cp:lastModifiedBy>Piri</cp:lastModifiedBy>
  <cp:revision>38</cp:revision>
  <dcterms:created xsi:type="dcterms:W3CDTF">2021-07-01T12:59:20Z</dcterms:created>
  <dcterms:modified xsi:type="dcterms:W3CDTF">2021-07-07T17:32:57Z</dcterms:modified>
</cp:coreProperties>
</file>