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6" r:id="rId3"/>
    <p:sldId id="260" r:id="rId4"/>
    <p:sldId id="258" r:id="rId5"/>
    <p:sldId id="261" r:id="rId6"/>
    <p:sldId id="259" r:id="rId7"/>
    <p:sldId id="262" r:id="rId8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14637-678B-4AF4-A553-10D18F61D5CD}" type="datetimeFigureOut">
              <a:rPr lang="hu-HU" smtClean="0"/>
              <a:t>2021. 07. 06.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81ACA-6A67-4CFE-BFD0-9595F7E8E82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14637-678B-4AF4-A553-10D18F61D5CD}" type="datetimeFigureOut">
              <a:rPr lang="hu-HU" smtClean="0"/>
              <a:t>2021. 07. 06.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81ACA-6A67-4CFE-BFD0-9595F7E8E82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14637-678B-4AF4-A553-10D18F61D5CD}" type="datetimeFigureOut">
              <a:rPr lang="hu-HU" smtClean="0"/>
              <a:t>2021. 07. 06.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81ACA-6A67-4CFE-BFD0-9595F7E8E82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14637-678B-4AF4-A553-10D18F61D5CD}" type="datetimeFigureOut">
              <a:rPr lang="hu-HU" smtClean="0"/>
              <a:t>2021. 07. 06.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81ACA-6A67-4CFE-BFD0-9595F7E8E82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14637-678B-4AF4-A553-10D18F61D5CD}" type="datetimeFigureOut">
              <a:rPr lang="hu-HU" smtClean="0"/>
              <a:t>2021. 07. 06.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81ACA-6A67-4CFE-BFD0-9595F7E8E82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14637-678B-4AF4-A553-10D18F61D5CD}" type="datetimeFigureOut">
              <a:rPr lang="hu-HU" smtClean="0"/>
              <a:t>2021. 07. 06.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81ACA-6A67-4CFE-BFD0-9595F7E8E82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14637-678B-4AF4-A553-10D18F61D5CD}" type="datetimeFigureOut">
              <a:rPr lang="hu-HU" smtClean="0"/>
              <a:t>2021. 07. 06.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81ACA-6A67-4CFE-BFD0-9595F7E8E82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14637-678B-4AF4-A553-10D18F61D5CD}" type="datetimeFigureOut">
              <a:rPr lang="hu-HU" smtClean="0"/>
              <a:t>2021. 07. 06.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81ACA-6A67-4CFE-BFD0-9595F7E8E82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14637-678B-4AF4-A553-10D18F61D5CD}" type="datetimeFigureOut">
              <a:rPr lang="hu-HU" smtClean="0"/>
              <a:t>2021. 07. 06.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81ACA-6A67-4CFE-BFD0-9595F7E8E82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14637-678B-4AF4-A553-10D18F61D5CD}" type="datetimeFigureOut">
              <a:rPr lang="hu-HU" smtClean="0"/>
              <a:t>2021. 07. 06.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81ACA-6A67-4CFE-BFD0-9595F7E8E82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14637-678B-4AF4-A553-10D18F61D5CD}" type="datetimeFigureOut">
              <a:rPr lang="hu-HU" smtClean="0"/>
              <a:t>2021. 07. 06.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81ACA-6A67-4CFE-BFD0-9595F7E8E82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14637-678B-4AF4-A553-10D18F61D5CD}" type="datetimeFigureOut">
              <a:rPr lang="hu-HU" smtClean="0"/>
              <a:t>2021. 07. 06.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81ACA-6A67-4CFE-BFD0-9595F7E8E829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6000" b="1" dirty="0" smtClean="0"/>
              <a:t>Tűzvédelem</a:t>
            </a:r>
            <a:endParaRPr lang="hu-HU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827584" y="476673"/>
            <a:ext cx="7772400" cy="1080120"/>
          </a:xfrm>
        </p:spPr>
        <p:txBody>
          <a:bodyPr/>
          <a:lstStyle/>
          <a:p>
            <a:r>
              <a:rPr lang="hu-HU" b="1" i="1" dirty="0" smtClean="0"/>
              <a:t>Tűzvédelem</a:t>
            </a:r>
            <a:endParaRPr lang="hu-HU" b="1" i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467544" y="1700808"/>
            <a:ext cx="8352928" cy="4032448"/>
          </a:xfrm>
        </p:spPr>
        <p:txBody>
          <a:bodyPr>
            <a:noAutofit/>
          </a:bodyPr>
          <a:lstStyle/>
          <a:p>
            <a:pPr marL="742950" indent="-742950" algn="l">
              <a:buFont typeface="+mj-lt"/>
              <a:buAutoNum type="arabicPeriod"/>
            </a:pPr>
            <a:r>
              <a:rPr lang="hu-HU" sz="4000" b="1" dirty="0" smtClean="0">
                <a:solidFill>
                  <a:schemeClr val="tx1"/>
                </a:solidFill>
              </a:rPr>
              <a:t>Ha szúrós szagot érzel vagy füstöt észlelsz, jelezni kell a tanárnak, aki haladéktalanul intézkedik, vagy akadályoztatása esetén áramtalanítani kell a terem főkapcsolóját!</a:t>
            </a:r>
            <a:endParaRPr lang="hu-HU" sz="4000" b="1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4941168"/>
            <a:ext cx="2946933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hu-HU" b="1" i="1" dirty="0" smtClean="0"/>
              <a:t>Tűzvédelem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8965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4000" b="1" dirty="0" smtClean="0"/>
              <a:t>HA tűz ütne ki a gépteremben, akkor</a:t>
            </a:r>
          </a:p>
          <a:p>
            <a:pPr marL="742950" indent="-742950">
              <a:buFont typeface="+mj-lt"/>
              <a:buAutoNum type="arabicPeriod" startAt="2"/>
            </a:pPr>
            <a:r>
              <a:rPr lang="hu-HU" sz="4000" b="1" dirty="0" smtClean="0"/>
              <a:t>Le kell kapcsolni a főkapcsolót</a:t>
            </a:r>
          </a:p>
          <a:p>
            <a:pPr marL="742950" indent="-742950">
              <a:buFont typeface="+mj-lt"/>
              <a:buAutoNum type="arabicPeriod" startAt="2"/>
            </a:pPr>
            <a:r>
              <a:rPr lang="hu-HU" sz="4000" b="1" dirty="0" smtClean="0"/>
              <a:t>Értesíteni kell a tűzoltóságot</a:t>
            </a:r>
          </a:p>
          <a:p>
            <a:pPr marL="742950" indent="-742950">
              <a:buFont typeface="+mj-lt"/>
              <a:buAutoNum type="arabicPeriod" startAt="2"/>
            </a:pPr>
            <a:r>
              <a:rPr lang="hu-HU" sz="4000" b="1" dirty="0" smtClean="0"/>
              <a:t>El kell hagyni az épületet a menekülési útvonalon</a:t>
            </a:r>
          </a:p>
          <a:p>
            <a:pPr marL="742950" indent="-742950">
              <a:buFont typeface="+mj-lt"/>
              <a:buAutoNum type="arabicPeriod" startAt="2"/>
            </a:pPr>
            <a:r>
              <a:rPr lang="hu-HU" sz="4000" b="1" dirty="0" smtClean="0"/>
              <a:t>Elektromos tüzet vízzel oltani tilos!</a:t>
            </a:r>
          </a:p>
          <a:p>
            <a:pPr marL="514350" indent="-514350">
              <a:buFont typeface="+mj-lt"/>
              <a:buAutoNum type="arabicPeriod" startAt="2"/>
            </a:pPr>
            <a:endParaRPr lang="hu-HU" dirty="0" smtClean="0"/>
          </a:p>
          <a:p>
            <a:pPr marL="514350" indent="-514350">
              <a:buFont typeface="+mj-lt"/>
              <a:buAutoNum type="arabicPeriod" startAt="2"/>
            </a:pPr>
            <a:endParaRPr lang="hu-H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3645024"/>
            <a:ext cx="1362072" cy="1368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hu-HU" b="1" i="1" dirty="0" smtClean="0"/>
              <a:t>Tűzvédelem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3412976"/>
          </a:xfrm>
        </p:spPr>
        <p:txBody>
          <a:bodyPr>
            <a:normAutofit fontScale="92500" lnSpcReduction="20000"/>
          </a:bodyPr>
          <a:lstStyle/>
          <a:p>
            <a:pPr marL="742950" indent="-742950">
              <a:buFont typeface="+mj-lt"/>
              <a:buAutoNum type="arabicPeriod" startAt="6"/>
            </a:pPr>
            <a:r>
              <a:rPr lang="hu-HU" sz="4000" b="1" dirty="0" smtClean="0"/>
              <a:t>Tűzoltó készülék használata: (széndioxiddal oltó) </a:t>
            </a:r>
          </a:p>
          <a:p>
            <a:pPr marL="742950" indent="-742950"/>
            <a:r>
              <a:rPr lang="hu-HU" sz="4000" b="1" dirty="0" smtClean="0"/>
              <a:t>biztosító szeg eltávolítása, </a:t>
            </a:r>
          </a:p>
          <a:p>
            <a:pPr marL="742950" indent="-742950"/>
            <a:r>
              <a:rPr lang="hu-HU" sz="4000" b="1" dirty="0" smtClean="0"/>
              <a:t>szórófej tűz irányába fordítása, </a:t>
            </a:r>
          </a:p>
          <a:p>
            <a:pPr marL="719138" indent="-719138"/>
            <a:r>
              <a:rPr lang="hu-HU" sz="4000" b="1" dirty="0" smtClean="0"/>
              <a:t> a piros billentyűk összenyomása és az oltás megkezdése.</a:t>
            </a:r>
          </a:p>
          <a:p>
            <a:endParaRPr lang="hu-HU" dirty="0" smtClean="0"/>
          </a:p>
          <a:p>
            <a:endParaRPr lang="hu-H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4725144"/>
            <a:ext cx="452703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hu-HU" b="1" i="1" dirty="0" smtClean="0"/>
              <a:t>Tűzvédelem</a:t>
            </a:r>
            <a:endParaRPr lang="hu-HU" b="1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492896"/>
            <a:ext cx="8433988" cy="2420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hu-HU" b="1" i="1" dirty="0" smtClean="0"/>
              <a:t>Tűzvédelem</a:t>
            </a:r>
            <a:endParaRPr lang="hu-HU" b="1" dirty="0"/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539552" y="2348880"/>
            <a:ext cx="8229600" cy="2188839"/>
          </a:xfrm>
        </p:spPr>
        <p:txBody>
          <a:bodyPr>
            <a:normAutofit fontScale="92500" lnSpcReduction="20000"/>
          </a:bodyPr>
          <a:lstStyle/>
          <a:p>
            <a:pPr marL="742950" indent="-742950">
              <a:buFont typeface="+mj-lt"/>
              <a:buAutoNum type="arabicPeriod" startAt="7"/>
            </a:pPr>
            <a:r>
              <a:rPr lang="hu-HU" sz="4300" b="1" dirty="0" smtClean="0"/>
              <a:t>Az utolsó informatika óra után, a tanterem elhagyása előtt, minden számítógépet ki kell kapcsolni, majd a szaktanár áramtalanít!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i="1" dirty="0" smtClean="0"/>
              <a:t>Tűzvédelem</a:t>
            </a:r>
            <a:endParaRPr lang="hu-HU" dirty="0"/>
          </a:p>
        </p:txBody>
      </p:sp>
      <p:pic>
        <p:nvPicPr>
          <p:cNvPr id="4" name="Tartalom helye 3" descr="veg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43808" y="1916832"/>
            <a:ext cx="3616796" cy="3616796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1666</TotalTime>
  <Words>113</Words>
  <Application>Microsoft Office PowerPoint</Application>
  <PresentationFormat>Diavetítés a képernyőre (4:3 oldalarány)</PresentationFormat>
  <Paragraphs>18</Paragraphs>
  <Slides>7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8" baseType="lpstr">
      <vt:lpstr>Office-téma</vt:lpstr>
      <vt:lpstr>Tűzvédelem</vt:lpstr>
      <vt:lpstr>Tűzvédelem</vt:lpstr>
      <vt:lpstr>Tűzvédelem</vt:lpstr>
      <vt:lpstr>Tűzvédelem</vt:lpstr>
      <vt:lpstr>Tűzvédelem</vt:lpstr>
      <vt:lpstr>Tűzvédelem</vt:lpstr>
      <vt:lpstr>Tűzvédelem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Tűzvédelem</dc:title>
  <dc:creator>Piri</dc:creator>
  <cp:lastModifiedBy>Piri</cp:lastModifiedBy>
  <cp:revision>45</cp:revision>
  <dcterms:created xsi:type="dcterms:W3CDTF">2021-07-06T10:19:39Z</dcterms:created>
  <dcterms:modified xsi:type="dcterms:W3CDTF">2021-07-07T14:06:03Z</dcterms:modified>
</cp:coreProperties>
</file>