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98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98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56FAE98-55EA-49E0-BACE-DFB4AFC2F03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B8E3AF6D-9F0C-492D-89AF-1ECFF15F6483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2CEDE3-5F50-4701-BF58-9F4B96865CAF}" type="slidenum">
              <a:rPr lang="hu-HU"/>
              <a:pPr/>
              <a:t>1</a:t>
            </a:fld>
            <a:endParaRPr lang="hu-HU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64250-382B-42D7-86AE-16AC4D30ACC6}" type="slidenum">
              <a:rPr lang="hu-HU"/>
              <a:pPr/>
              <a:t>2</a:t>
            </a:fld>
            <a:endParaRPr lang="hu-HU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D2E3F6-19B3-415B-9A1B-729A4F5194A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87BCE4-EA95-4DF1-9874-BF8DF56C2BBC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F96DBC-1FAE-40FE-A6D3-6124CB4DDBB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64390-BBA5-4A86-9767-AADAD82186B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2789F8-A215-4933-AECC-50DFA48E44D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7B07D2-7125-4317-8F22-37409906D701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5FC78-B745-45F7-846C-E9758275B2B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AF888-9941-4C41-A174-555FBEFB912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1574A5-9138-4945-AD19-0BED4011722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9AC08-59AC-45F2-A7EC-F159FD60043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A49B7-888A-498C-8D86-78CCE27BFF7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72A71995-FA6B-453C-8C28-64338F39EDB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4716463" y="1628775"/>
            <a:ext cx="3741737" cy="1470025"/>
          </a:xfrm>
        </p:spPr>
        <p:txBody>
          <a:bodyPr/>
          <a:lstStyle/>
          <a:p>
            <a:pPr eaLnBrk="1" hangingPunct="1"/>
            <a:r>
              <a:rPr lang="hu-HU" sz="5400" smtClean="0">
                <a:latin typeface="Monotype Corsiva" pitchFamily="66" charset="0"/>
              </a:rPr>
              <a:t/>
            </a:r>
            <a:br>
              <a:rPr lang="hu-HU" sz="5400" smtClean="0">
                <a:latin typeface="Monotype Corsiva" pitchFamily="66" charset="0"/>
              </a:rPr>
            </a:br>
            <a:r>
              <a:rPr lang="hu-HU" sz="5400" smtClean="0">
                <a:latin typeface="Monotype Corsiva" pitchFamily="66" charset="0"/>
              </a:rPr>
              <a:t/>
            </a:r>
            <a:br>
              <a:rPr lang="hu-HU" sz="5400" smtClean="0">
                <a:latin typeface="Monotype Corsiva" pitchFamily="66" charset="0"/>
              </a:rPr>
            </a:br>
            <a:r>
              <a:rPr lang="hu-HU" sz="5400" smtClean="0">
                <a:latin typeface="Monotype Corsiva" pitchFamily="66" charset="0"/>
              </a:rPr>
              <a:t>  </a:t>
            </a:r>
            <a:endParaRPr lang="hu-HU" sz="5400" smtClean="0">
              <a:solidFill>
                <a:srgbClr val="FF9900"/>
              </a:solidFill>
              <a:latin typeface="Monotype Corsiva" pitchFamily="66" charset="0"/>
            </a:endParaRPr>
          </a:p>
        </p:txBody>
      </p:sp>
      <p:sp>
        <p:nvSpPr>
          <p:cNvPr id="2051" name="Rectangle 12"/>
          <p:cNvSpPr>
            <a:spLocks noChangeArrowheads="1"/>
          </p:cNvSpPr>
          <p:nvPr/>
        </p:nvSpPr>
        <p:spPr bwMode="auto">
          <a:xfrm>
            <a:off x="250825" y="5084763"/>
            <a:ext cx="514826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4000" dirty="0" smtClean="0">
                <a:latin typeface="Monotype Corsiva" pitchFamily="66" charset="0"/>
              </a:rPr>
              <a:t>                     M EGHÍVÓ</a:t>
            </a:r>
            <a:endParaRPr lang="hu-HU" sz="4000" dirty="0">
              <a:latin typeface="Monotype Corsiva" pitchFamily="66" charset="0"/>
            </a:endParaRPr>
          </a:p>
        </p:txBody>
      </p:sp>
      <p:pic>
        <p:nvPicPr>
          <p:cNvPr id="2052" name="Picture 4" descr="C:\Users\Owner\Desktop\Liszt Ferenc emlékére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764704"/>
            <a:ext cx="4061296" cy="3758704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229600" cy="1143000"/>
          </a:xfrm>
        </p:spPr>
        <p:txBody>
          <a:bodyPr/>
          <a:lstStyle/>
          <a:p>
            <a:pPr algn="l" eaLnBrk="1" hangingPunct="1"/>
            <a:r>
              <a:rPr lang="hu-HU" sz="1800" dirty="0" smtClean="0"/>
              <a:t>„</a:t>
            </a:r>
            <a:r>
              <a:rPr lang="hu-HU" sz="1800" dirty="0" smtClean="0">
                <a:latin typeface="Monotype Corsiva" pitchFamily="66" charset="0"/>
              </a:rPr>
              <a:t>RAPSZÓDIÁT DALOLJ MA ÉGI NEMTŐ</a:t>
            </a:r>
            <a:r>
              <a:rPr lang="hu-HU" sz="1800" b="1" dirty="0" smtClean="0"/>
              <a:t>”</a:t>
            </a:r>
            <a:r>
              <a:rPr lang="hu-HU" sz="1800" b="1" dirty="0" smtClean="0">
                <a:latin typeface="Monotype Corsiva" pitchFamily="66" charset="0"/>
              </a:rPr>
              <a:t/>
            </a:r>
            <a:br>
              <a:rPr lang="hu-HU" sz="1800" b="1" dirty="0" smtClean="0">
                <a:latin typeface="Monotype Corsiva" pitchFamily="66" charset="0"/>
              </a:rPr>
            </a:br>
            <a:endParaRPr lang="hu-HU" sz="1800" b="1" dirty="0" smtClean="0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hu-HU" sz="1800" smtClean="0">
                <a:latin typeface="Monotype Corsiva" pitchFamily="66" charset="0"/>
              </a:rPr>
              <a:t>A Reneszánsz Hölgyek Társasága szeretettel meghívja Önt és kedves családját a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hu-HU" sz="1800" smtClean="0">
                <a:latin typeface="Monotype Corsiva" pitchFamily="66" charset="0"/>
              </a:rPr>
              <a:t>Kultúrhistóriák  VII . 2011. rendezvénysorozatunk  következő előadására, amely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hu-HU" sz="1800" smtClean="0">
              <a:latin typeface="Monotype Corsiva" pitchFamily="66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hu-HU" sz="1800" smtClean="0">
              <a:latin typeface="Monotype Corsiva" pitchFamily="66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hu-HU" sz="1800" smtClean="0">
                <a:latin typeface="Monotype Corsiva" pitchFamily="66" charset="0"/>
              </a:rPr>
              <a:t>Előadásunk  Liszt Ferenc fiatalkori itáliai utazásairól,helyszineiről, szóló benyomásairól.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hu-HU" sz="1800" smtClean="0">
                <a:latin typeface="Monotype Corsiva" pitchFamily="66" charset="0"/>
              </a:rPr>
              <a:t>Zenében, prózában és megannyi emberi módon, akár egy kései reneszánsz úr....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hu-HU" sz="1800" smtClean="0">
              <a:latin typeface="Monotype Corsiva" pitchFamily="66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hu-HU" sz="1800" smtClean="0">
                <a:latin typeface="Monotype Corsiva" pitchFamily="66" charset="0"/>
              </a:rPr>
              <a:t>A Szerémségből  a kadarka  bor  útja ,hogyan került  a Kadarka bor Szekszárdra...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hu-HU" sz="1800" smtClean="0">
                <a:latin typeface="Monotype Corsiva" pitchFamily="66" charset="0"/>
              </a:rPr>
              <a:t>Koccintás  Liszt Ferenc emlékére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hu-HU" sz="1800" smtClean="0">
                <a:latin typeface="Monotype Corsiva" pitchFamily="66" charset="0"/>
              </a:rPr>
              <a:t>Reméljük, hogy felkeltettük érdeklődését és csodálatos környezetben együtt tölthetünk egy titokzatos délutánt.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hu-HU" sz="1800" smtClean="0">
              <a:latin typeface="Monotype Corsiva" pitchFamily="66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hu-HU" sz="1800" u="sng" smtClean="0">
                <a:latin typeface="Monotype Corsiva" pitchFamily="66" charset="0"/>
              </a:rPr>
              <a:t>Időpont:</a:t>
            </a:r>
            <a:r>
              <a:rPr lang="hu-HU" sz="1800" smtClean="0">
                <a:latin typeface="Monotype Corsiva" pitchFamily="66" charset="0"/>
              </a:rPr>
              <a:t> 2011. október 16.  vasárnap 15h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hu-HU" sz="1800" u="sng" smtClean="0">
                <a:latin typeface="Monotype Corsiva" pitchFamily="66" charset="0"/>
              </a:rPr>
              <a:t>Helyszín:</a:t>
            </a:r>
            <a:r>
              <a:rPr lang="hu-HU" sz="1800" smtClean="0">
                <a:latin typeface="Monotype Corsiva" pitchFamily="66" charset="0"/>
              </a:rPr>
              <a:t> Nagytétényi Kastélymúzeum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hu-HU" sz="1800" smtClean="0">
                <a:latin typeface="Monotype Corsiva" pitchFamily="66" charset="0"/>
              </a:rPr>
              <a:t>                 1225. Budapest Kastélypark 9.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hu-HU" sz="1800" u="sng" smtClean="0">
                <a:latin typeface="Monotype Corsiva" pitchFamily="66" charset="0"/>
              </a:rPr>
              <a:t>Múzeumi belépő</a:t>
            </a:r>
            <a:r>
              <a:rPr lang="hu-HU" sz="1800" smtClean="0">
                <a:latin typeface="Monotype Corsiva" pitchFamily="66" charset="0"/>
              </a:rPr>
              <a:t>: felnőtt: 600,-Ft                                            A résztvevőknek ingyen tombolajegy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hu-HU" sz="1800" smtClean="0">
                <a:latin typeface="Monotype Corsiva" pitchFamily="66" charset="0"/>
              </a:rPr>
              <a:t>       ifjúsági és nyugdíjas: 300,-Ft                                            Sorsolás 17h30-kor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3080" grpId="0" build="p"/>
    </p:bldLst>
  </p:timing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226</TotalTime>
  <Words>131</Words>
  <Application>Microsoft Office PowerPoint</Application>
  <PresentationFormat>On-screen Show (4:3)</PresentationFormat>
  <Paragraphs>21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Alapértelmezett terv</vt:lpstr>
      <vt:lpstr>    </vt:lpstr>
      <vt:lpstr>„RAPSZÓDIÁT DALOLJ MA ÉGI NEMTŐ”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MEGHÍVÓ</dc:title>
  <dc:creator>Asztali PC</dc:creator>
  <cp:lastModifiedBy>Owner</cp:lastModifiedBy>
  <cp:revision>19</cp:revision>
  <dcterms:created xsi:type="dcterms:W3CDTF">2010-08-19T18:47:44Z</dcterms:created>
  <dcterms:modified xsi:type="dcterms:W3CDTF">2011-09-11T15:46:37Z</dcterms:modified>
</cp:coreProperties>
</file>