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7099300" cy="102346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664"/>
    <a:srgbClr val="C8DCF0"/>
    <a:srgbClr val="508CD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 varScale="1">
        <p:scale>
          <a:sx n="100" d="100"/>
          <a:sy n="100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476" y="102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D204D-1819-4D9B-9342-30785D3B439C}" type="datetimeFigureOut">
              <a:rPr lang="hu-HU" smtClean="0"/>
              <a:t>2012.09.26.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133EB-DDD3-420C-95FD-1107A255E9F3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133EB-DDD3-420C-95FD-1107A255E9F3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133EB-DDD3-420C-95FD-1107A255E9F3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17DAF-547B-461B-BC66-6A5042866E90}" type="datetimeFigureOut">
              <a:rPr lang="hu-HU" smtClean="0"/>
              <a:pPr/>
              <a:t>2012.09.26.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B9463-B5AA-45CE-86E9-1979026649F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4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71472" y="2130425"/>
            <a:ext cx="8001056" cy="1470025"/>
          </a:xfrm>
        </p:spPr>
        <p:txBody>
          <a:bodyPr>
            <a:noAutofit/>
          </a:bodyPr>
          <a:lstStyle/>
          <a:p>
            <a:r>
              <a:rPr lang="hu-HU" sz="8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Road information</a:t>
            </a:r>
            <a:endParaRPr lang="hu-HU" sz="8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ransition spd="med" advTm="5000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4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Contact information of </a:t>
            </a:r>
            <a:r>
              <a:rPr lang="hu-HU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Útinform</a:t>
            </a:r>
            <a:endParaRPr lang="hu-H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Structure of the information system at call number</a:t>
            </a:r>
            <a:r>
              <a:rPr lang="hu-HU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4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06-1-336-2400</a:t>
            </a:r>
            <a:r>
              <a:rPr lang="hu-HU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u-H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hu-HU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Inland road information: button 1</a:t>
            </a:r>
            <a:endParaRPr lang="hu-H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Road conditions, weather: button 2</a:t>
            </a:r>
            <a:endParaRPr lang="hu-H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hu-HU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Motorway </a:t>
            </a:r>
            <a:r>
              <a:rPr lang="hu-HU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news: button 3</a:t>
            </a:r>
          </a:p>
          <a:p>
            <a:r>
              <a:rPr lang="hu-HU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Notable traffic restrictions: button 4</a:t>
            </a:r>
            <a:endParaRPr lang="hu-H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Speak to person on duty: button 0</a:t>
            </a:r>
            <a:endParaRPr lang="hu-H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Back to main menu: button *</a:t>
            </a:r>
            <a:endParaRPr lang="hu-H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Tm="5000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Felfelé nyíl 163"/>
          <p:cNvSpPr/>
          <p:nvPr/>
        </p:nvSpPr>
        <p:spPr>
          <a:xfrm rot="5400000" flipH="1">
            <a:off x="6018502" y="4869168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3" name="Felfelé nyíl 162"/>
          <p:cNvSpPr/>
          <p:nvPr/>
        </p:nvSpPr>
        <p:spPr>
          <a:xfrm rot="5400000" flipH="1">
            <a:off x="6024852" y="1563150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2" name="Felfelé nyíl 161"/>
          <p:cNvSpPr/>
          <p:nvPr/>
        </p:nvSpPr>
        <p:spPr>
          <a:xfrm rot="16200000">
            <a:off x="2799350" y="4843768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1" name="Felfelé nyíl 160"/>
          <p:cNvSpPr/>
          <p:nvPr/>
        </p:nvSpPr>
        <p:spPr>
          <a:xfrm rot="16200000">
            <a:off x="2799350" y="2577613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0" name="Felfelé nyíl 159"/>
          <p:cNvSpPr/>
          <p:nvPr/>
        </p:nvSpPr>
        <p:spPr>
          <a:xfrm rot="16200000">
            <a:off x="2799350" y="1531400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9" name="Felfelé nyíl 158"/>
          <p:cNvSpPr/>
          <p:nvPr/>
        </p:nvSpPr>
        <p:spPr>
          <a:xfrm flipV="1">
            <a:off x="4410000" y="5523582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8" name="Felfelé nyíl 157"/>
          <p:cNvSpPr/>
          <p:nvPr/>
        </p:nvSpPr>
        <p:spPr>
          <a:xfrm>
            <a:off x="4410000" y="870620"/>
            <a:ext cx="324000" cy="468000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77" name="Csoportba foglalás 76"/>
          <p:cNvGrpSpPr/>
          <p:nvPr/>
        </p:nvGrpSpPr>
        <p:grpSpPr>
          <a:xfrm>
            <a:off x="3041880" y="1340868"/>
            <a:ext cx="3060240" cy="4176264"/>
            <a:chOff x="3041880" y="1340868"/>
            <a:chExt cx="3060240" cy="4176264"/>
          </a:xfrm>
        </p:grpSpPr>
        <p:sp>
          <p:nvSpPr>
            <p:cNvPr id="26" name="Lekerekített téglalap 2"/>
            <p:cNvSpPr/>
            <p:nvPr/>
          </p:nvSpPr>
          <p:spPr>
            <a:xfrm>
              <a:off x="4122000" y="4617132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Lekerekített téglalap 26"/>
            <p:cNvSpPr/>
            <p:nvPr/>
          </p:nvSpPr>
          <p:spPr>
            <a:xfrm>
              <a:off x="4176000" y="4671132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Szövegdoboz 24"/>
            <p:cNvSpPr txBox="1"/>
            <p:nvPr/>
          </p:nvSpPr>
          <p:spPr>
            <a:xfrm>
              <a:off x="4355976" y="4651634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Lekerekített téglalap 2"/>
            <p:cNvSpPr/>
            <p:nvPr/>
          </p:nvSpPr>
          <p:spPr>
            <a:xfrm>
              <a:off x="3041880" y="4617132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Lekerekített téglalap 31"/>
            <p:cNvSpPr/>
            <p:nvPr/>
          </p:nvSpPr>
          <p:spPr>
            <a:xfrm>
              <a:off x="3095880" y="4671132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Szövegdoboz 29"/>
            <p:cNvSpPr txBox="1"/>
            <p:nvPr/>
          </p:nvSpPr>
          <p:spPr>
            <a:xfrm>
              <a:off x="3275856" y="4651634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*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Lekerekített téglalap 2"/>
            <p:cNvSpPr/>
            <p:nvPr/>
          </p:nvSpPr>
          <p:spPr>
            <a:xfrm>
              <a:off x="5202120" y="4617132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7" name="Lekerekített téglalap 36"/>
            <p:cNvSpPr/>
            <p:nvPr/>
          </p:nvSpPr>
          <p:spPr>
            <a:xfrm>
              <a:off x="5256120" y="4671132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Szövegdoboz 34"/>
            <p:cNvSpPr txBox="1"/>
            <p:nvPr/>
          </p:nvSpPr>
          <p:spPr>
            <a:xfrm>
              <a:off x="5436096" y="4651634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#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Lekerekített téglalap 2"/>
            <p:cNvSpPr/>
            <p:nvPr/>
          </p:nvSpPr>
          <p:spPr>
            <a:xfrm>
              <a:off x="4122000" y="3525044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4" name="Lekerekített téglalap 103"/>
            <p:cNvSpPr/>
            <p:nvPr/>
          </p:nvSpPr>
          <p:spPr>
            <a:xfrm>
              <a:off x="4176000" y="3579044"/>
              <a:ext cx="792000" cy="792000"/>
            </a:xfrm>
            <a:prstGeom prst="roundRect">
              <a:avLst/>
            </a:prstGeom>
            <a:solidFill>
              <a:srgbClr val="C8DCF0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2" name="Szövegdoboz 101"/>
            <p:cNvSpPr txBox="1"/>
            <p:nvPr/>
          </p:nvSpPr>
          <p:spPr>
            <a:xfrm>
              <a:off x="4355976" y="3559546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Lekerekített téglalap 2"/>
            <p:cNvSpPr/>
            <p:nvPr/>
          </p:nvSpPr>
          <p:spPr>
            <a:xfrm>
              <a:off x="3041880" y="3525044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0" name="Lekerekített téglalap 99"/>
            <p:cNvSpPr/>
            <p:nvPr/>
          </p:nvSpPr>
          <p:spPr>
            <a:xfrm>
              <a:off x="3095880" y="3579044"/>
              <a:ext cx="792000" cy="792000"/>
            </a:xfrm>
            <a:prstGeom prst="roundRect">
              <a:avLst/>
            </a:prstGeom>
            <a:solidFill>
              <a:srgbClr val="C8DCF0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8" name="Szövegdoboz 97"/>
            <p:cNvSpPr txBox="1"/>
            <p:nvPr/>
          </p:nvSpPr>
          <p:spPr>
            <a:xfrm>
              <a:off x="3275856" y="3559546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" name="Lekerekített téglalap 2"/>
            <p:cNvSpPr/>
            <p:nvPr/>
          </p:nvSpPr>
          <p:spPr>
            <a:xfrm>
              <a:off x="5202120" y="3525044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6" name="Lekerekített téglalap 95"/>
            <p:cNvSpPr/>
            <p:nvPr/>
          </p:nvSpPr>
          <p:spPr>
            <a:xfrm>
              <a:off x="5256120" y="3579044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4" name="Szövegdoboz 93"/>
            <p:cNvSpPr txBox="1"/>
            <p:nvPr/>
          </p:nvSpPr>
          <p:spPr>
            <a:xfrm>
              <a:off x="5436096" y="3559546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4" name="Lekerekített téglalap 2"/>
            <p:cNvSpPr/>
            <p:nvPr/>
          </p:nvSpPr>
          <p:spPr>
            <a:xfrm>
              <a:off x="4122000" y="2432956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5" name="Lekerekített téglalap 124"/>
            <p:cNvSpPr/>
            <p:nvPr/>
          </p:nvSpPr>
          <p:spPr>
            <a:xfrm>
              <a:off x="4176000" y="2486956"/>
              <a:ext cx="792000" cy="792000"/>
            </a:xfrm>
            <a:prstGeom prst="roundRect">
              <a:avLst/>
            </a:prstGeom>
            <a:solidFill>
              <a:srgbClr val="C8DCF0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3" name="Szövegdoboz 122"/>
            <p:cNvSpPr txBox="1"/>
            <p:nvPr/>
          </p:nvSpPr>
          <p:spPr>
            <a:xfrm>
              <a:off x="4355976" y="2467458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" name="Lekerekített téglalap 2"/>
            <p:cNvSpPr/>
            <p:nvPr/>
          </p:nvSpPr>
          <p:spPr>
            <a:xfrm>
              <a:off x="3041880" y="2432956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1" name="Lekerekített téglalap 120"/>
            <p:cNvSpPr/>
            <p:nvPr/>
          </p:nvSpPr>
          <p:spPr>
            <a:xfrm>
              <a:off x="3095880" y="2486956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9" name="Szövegdoboz 118"/>
            <p:cNvSpPr txBox="1"/>
            <p:nvPr/>
          </p:nvSpPr>
          <p:spPr>
            <a:xfrm>
              <a:off x="3275856" y="2467458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" name="Lekerekített téglalap 2"/>
            <p:cNvSpPr/>
            <p:nvPr/>
          </p:nvSpPr>
          <p:spPr>
            <a:xfrm>
              <a:off x="5202120" y="2432956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7" name="Lekerekített téglalap 116"/>
            <p:cNvSpPr/>
            <p:nvPr/>
          </p:nvSpPr>
          <p:spPr>
            <a:xfrm>
              <a:off x="5256120" y="2486956"/>
              <a:ext cx="792000" cy="792000"/>
            </a:xfrm>
            <a:prstGeom prst="roundRect">
              <a:avLst/>
            </a:prstGeom>
            <a:solidFill>
              <a:srgbClr val="C8DCF0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5" name="Szövegdoboz 114"/>
            <p:cNvSpPr txBox="1"/>
            <p:nvPr/>
          </p:nvSpPr>
          <p:spPr>
            <a:xfrm>
              <a:off x="5436096" y="2467458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5" name="Lekerekített téglalap 2"/>
            <p:cNvSpPr/>
            <p:nvPr/>
          </p:nvSpPr>
          <p:spPr>
            <a:xfrm>
              <a:off x="4122000" y="1340868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6" name="Lekerekített téglalap 145"/>
            <p:cNvSpPr/>
            <p:nvPr/>
          </p:nvSpPr>
          <p:spPr>
            <a:xfrm>
              <a:off x="4176000" y="1394868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4" name="Szövegdoboz 143"/>
            <p:cNvSpPr txBox="1"/>
            <p:nvPr/>
          </p:nvSpPr>
          <p:spPr>
            <a:xfrm>
              <a:off x="4355976" y="1375370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1" name="Lekerekített téglalap 2"/>
            <p:cNvSpPr/>
            <p:nvPr/>
          </p:nvSpPr>
          <p:spPr>
            <a:xfrm>
              <a:off x="3041880" y="1340868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2" name="Lekerekített téglalap 141"/>
            <p:cNvSpPr/>
            <p:nvPr/>
          </p:nvSpPr>
          <p:spPr>
            <a:xfrm>
              <a:off x="3095880" y="1394868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0" name="Szövegdoboz 139"/>
            <p:cNvSpPr txBox="1"/>
            <p:nvPr/>
          </p:nvSpPr>
          <p:spPr>
            <a:xfrm>
              <a:off x="3275856" y="1375370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7" name="Lekerekített téglalap 2"/>
            <p:cNvSpPr/>
            <p:nvPr/>
          </p:nvSpPr>
          <p:spPr>
            <a:xfrm>
              <a:off x="5202120" y="1340868"/>
              <a:ext cx="900000" cy="90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1E46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8" name="Lekerekített téglalap 137"/>
            <p:cNvSpPr/>
            <p:nvPr/>
          </p:nvSpPr>
          <p:spPr>
            <a:xfrm>
              <a:off x="5256120" y="1394868"/>
              <a:ext cx="792000" cy="792000"/>
            </a:xfrm>
            <a:prstGeom prst="roundRect">
              <a:avLst/>
            </a:prstGeom>
            <a:solidFill>
              <a:srgbClr val="508CD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6" name="Szövegdoboz 135"/>
            <p:cNvSpPr txBox="1"/>
            <p:nvPr/>
          </p:nvSpPr>
          <p:spPr>
            <a:xfrm>
              <a:off x="5436096" y="1375370"/>
              <a:ext cx="4320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4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hu-H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9" name="Lekerekített téglalap 148"/>
          <p:cNvSpPr/>
          <p:nvPr/>
        </p:nvSpPr>
        <p:spPr>
          <a:xfrm>
            <a:off x="3222000" y="188640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Road conditions, weather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Lekerekített téglalap 151"/>
          <p:cNvSpPr/>
          <p:nvPr/>
        </p:nvSpPr>
        <p:spPr>
          <a:xfrm>
            <a:off x="3222000" y="6021288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Connect with person on duty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Lekerekített téglalap 152"/>
          <p:cNvSpPr/>
          <p:nvPr/>
        </p:nvSpPr>
        <p:spPr>
          <a:xfrm>
            <a:off x="0" y="1412776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Accidents, congestions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Lekerekített téglalap 153"/>
          <p:cNvSpPr/>
          <p:nvPr/>
        </p:nvSpPr>
        <p:spPr>
          <a:xfrm>
            <a:off x="6444000" y="1484784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Motorway </a:t>
            </a:r>
            <a:r>
              <a:rPr lang="hu-HU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news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Lekerekített téglalap 154"/>
          <p:cNvSpPr/>
          <p:nvPr/>
        </p:nvSpPr>
        <p:spPr>
          <a:xfrm>
            <a:off x="6444000" y="4725144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Up by one menu level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Lekerekített téglalap 155"/>
          <p:cNvSpPr/>
          <p:nvPr/>
        </p:nvSpPr>
        <p:spPr>
          <a:xfrm>
            <a:off x="0" y="2492896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Traffic restrictions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Lekerekített téglalap 156"/>
          <p:cNvSpPr/>
          <p:nvPr/>
        </p:nvSpPr>
        <p:spPr>
          <a:xfrm>
            <a:off x="0" y="4725144"/>
            <a:ext cx="2700000" cy="648072"/>
          </a:xfrm>
          <a:prstGeom prst="roundRect">
            <a:avLst/>
          </a:prstGeom>
          <a:solidFill>
            <a:srgbClr val="1E4664"/>
          </a:solidFill>
          <a:ln>
            <a:solidFill>
              <a:srgbClr val="1E4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9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Back to main menu</a:t>
            </a:r>
            <a:endParaRPr lang="hu-HU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Tm="5000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94</Words>
  <Application>Microsoft Office PowerPoint</Application>
  <PresentationFormat>Diavetítés a képernyőre (4:3 oldalarány)</PresentationFormat>
  <Paragraphs>30</Paragraphs>
  <Slides>3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Road information</vt:lpstr>
      <vt:lpstr>Contact information of Útinform</vt:lpstr>
      <vt:lpstr>3.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Útinformációk</dc:title>
  <dc:creator/>
  <cp:lastModifiedBy>kulso3</cp:lastModifiedBy>
  <cp:revision>29</cp:revision>
  <dcterms:created xsi:type="dcterms:W3CDTF">2011-11-15T17:41:45Z</dcterms:created>
  <dcterms:modified xsi:type="dcterms:W3CDTF">2012-09-26T13:49:12Z</dcterms:modified>
</cp:coreProperties>
</file>