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59" r:id="rId7"/>
    <p:sldId id="260" r:id="rId8"/>
    <p:sldId id="267" r:id="rId9"/>
    <p:sldId id="261" r:id="rId10"/>
    <p:sldId id="262" r:id="rId11"/>
    <p:sldId id="263" r:id="rId12"/>
    <p:sldId id="268" r:id="rId1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AA755-5DA6-4062-B2D0-CA437E723423}" type="datetimeFigureOut">
              <a:rPr lang="hu-HU" smtClean="0"/>
              <a:t>2011.05.09.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5422F-1C1F-4DC8-B7C9-2D19167D3F55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razy0122003.files.wordpress.com/2009/07/elaine-davidson-piercing-brazil-woman1.jpg?w=1600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testmodositas.blog.hu/media/file/kamp&#243;fasz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Piercing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Készítette: </a:t>
            </a:r>
            <a:r>
              <a:rPr lang="hu-HU" dirty="0" err="1" smtClean="0"/>
              <a:t>Ruttkay</a:t>
            </a:r>
            <a:r>
              <a:rPr lang="hu-HU" dirty="0" smtClean="0"/>
              <a:t> Erzsébet</a:t>
            </a: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Története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8736"/>
            <a:ext cx="8043890" cy="5286412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A piercing angol eredetű szó, magyar jelentése: testékszer. </a:t>
            </a:r>
            <a:endParaRPr lang="hu-HU" dirty="0" smtClean="0"/>
          </a:p>
          <a:p>
            <a:r>
              <a:rPr lang="hu-HU" dirty="0" smtClean="0"/>
              <a:t>Eredeti </a:t>
            </a:r>
            <a:r>
              <a:rPr lang="hu-HU" dirty="0"/>
              <a:t>jelentése: 'áthatolás', így szigorú értelemben a piercing az a lyuk, amibe az ékszert </a:t>
            </a:r>
            <a:r>
              <a:rPr lang="hu-HU" dirty="0" smtClean="0"/>
              <a:t>helyez</a:t>
            </a:r>
          </a:p>
          <a:p>
            <a:r>
              <a:rPr lang="hu-HU" dirty="0" smtClean="0"/>
              <a:t>A </a:t>
            </a:r>
            <a:r>
              <a:rPr lang="hu-HU" dirty="0"/>
              <a:t>legelső ékszerek növényi és állati nyersanyagokból készültek, ezeket követték a sárgarézből és nemesfémből </a:t>
            </a:r>
            <a:r>
              <a:rPr lang="hu-HU" dirty="0" smtClean="0"/>
              <a:t>megmunkáltak</a:t>
            </a:r>
          </a:p>
          <a:p>
            <a:r>
              <a:rPr lang="hu-HU" dirty="0" smtClean="0"/>
              <a:t>Egyiptomban </a:t>
            </a:r>
            <a:r>
              <a:rPr lang="hu-HU" dirty="0"/>
              <a:t>a királynők privilégiuma volt a köldökékszer, az ókori Rómában a férfiasságot jelképezte a mellbimbón átszúrt karika, XIV. Lajos korában a felsőbb osztályok hölgyeinek eleganciáját erősítette a mellékszer, a XX. század elejéig fülbevaló volt szokásos a kézművesek körében</a:t>
            </a:r>
            <a:r>
              <a:rPr lang="hu-HU" dirty="0" smtClean="0"/>
              <a:t>.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Története 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43444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Míg korábban többnyire a fül-, orr- és szájékszereket használták, addig ma nem nagyon van olyan testtájék, ahova nem lehetne "beszereltetni" egy bogyót, karikát</a:t>
            </a:r>
          </a:p>
          <a:p>
            <a:r>
              <a:rPr lang="hu-HU" dirty="0" smtClean="0"/>
              <a:t>Egyre divatosabb a bőr alá beültetett, a seb gyógyulása után kidomborodó, mintát adó piercing is</a:t>
            </a:r>
            <a:br>
              <a:rPr lang="hu-HU" dirty="0" smtClean="0"/>
            </a:br>
            <a:endParaRPr lang="hu-HU" dirty="0"/>
          </a:p>
        </p:txBody>
      </p:sp>
      <p:pic>
        <p:nvPicPr>
          <p:cNvPr id="21506" name="Picture 2" descr="http://2.bp.blogspot.com/_z9vQyHJTfC0/TCnjtJ9yDGI/AAAAAAAABwA/ZpJtyAI2Hls/s1600/male-corset-pierc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714488"/>
            <a:ext cx="3343275" cy="4295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Különböző népek és a piercing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u-HU" dirty="0" smtClean="0"/>
              <a:t>Több ősi kultúrában is megtalálhatjuk, különösen a primitív népeknél, ázsiai, afrikai és ausztráliai népeknél észak- és dél-amerikai indiánoknál egyaránt</a:t>
            </a:r>
          </a:p>
          <a:p>
            <a:r>
              <a:rPr lang="hu-HU" dirty="0" smtClean="0"/>
              <a:t>Észak- és dél-amerikai indiánok körében szokásos az átfúrt alsó és néha felső ajakba helyezett tányér alakú fa ék </a:t>
            </a:r>
          </a:p>
          <a:p>
            <a:r>
              <a:rPr lang="hu-HU" dirty="0" smtClean="0"/>
              <a:t>Számos fekete bőrű népcsoporthoz tartozó nő visel az orrában ezüst-, ébenfa- vagy bambuszpálcikát</a:t>
            </a:r>
          </a:p>
          <a:p>
            <a:r>
              <a:rPr lang="hu-HU" dirty="0" smtClean="0"/>
              <a:t>Etiópiában a nők alsó ajkát kislánykorukban átlyukasztják, aztán egy kis gallyat fűznek át rajta, amit egyre hosszabb darabok követnek egészen a házasságig, mikorra az ajkuk már teljesen kitágul.</a:t>
            </a:r>
          </a:p>
          <a:p>
            <a:r>
              <a:rPr lang="hu-HU" dirty="0" smtClean="0"/>
              <a:t>Egy másik fajta piercing a mali </a:t>
            </a:r>
            <a:r>
              <a:rPr lang="hu-HU" dirty="0" err="1" smtClean="0"/>
              <a:t>peul</a:t>
            </a:r>
            <a:r>
              <a:rPr lang="hu-HU" dirty="0" smtClean="0"/>
              <a:t> törzsnél alkalmazott füllyukasztás, mely során a fülkagylót teljes íve mentén apró ezüstgyűrűkkel, vagy pedig hatalmas aranyfüggőkkel díszítették. A függők a csábítás és a gazdagság jelképei voltak</a:t>
            </a:r>
          </a:p>
          <a:p>
            <a:r>
              <a:rPr lang="hu-HU" dirty="0" smtClean="0"/>
              <a:t>Malajziai nők, alsó </a:t>
            </a:r>
            <a:r>
              <a:rPr lang="hu-HU" dirty="0"/>
              <a:t>részén átfúrt fülkagylójukban nehezéket </a:t>
            </a:r>
            <a:r>
              <a:rPr lang="hu-HU" dirty="0" smtClean="0"/>
              <a:t>viselnek</a:t>
            </a:r>
            <a:endParaRPr lang="hu-H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mixonline.hu/Kepek/piercin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Picture 4" descr="http://t0.gstatic.com/images?q=tbn:ANd9GcR_JOZEnWQfYkRKG63jUCTIR7RjwSbDpr8GoDm_ZxKqzmfuuVxmC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6596" y="357166"/>
            <a:ext cx="301379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8" name="Picture 6" descr="http://t1.gstatic.com/images?q=tbn:ANd9GcQha0H2WxN_V6GXoisrRs1q3pz9PmmxXeZR22UwHzBNKBoqVM7aX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4857760"/>
            <a:ext cx="2714644" cy="1818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0" name="Picture 8" descr="http://www.jewelrybloguncovered.com/wp-content/uploads/2009/03/still10iv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643314"/>
            <a:ext cx="3048000" cy="2762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2" name="Picture 10" descr="http://crazy0122003.files.wordpress.com/2009/07/elaine-davidson-piercing-brazil-woman1.jpg?w=320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2071678"/>
            <a:ext cx="3048000" cy="3924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Piercing viselés manapság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43050"/>
            <a:ext cx="4614866" cy="4286280"/>
          </a:xfrm>
        </p:spPr>
        <p:txBody>
          <a:bodyPr>
            <a:normAutofit fontScale="70000" lnSpcReduction="20000"/>
          </a:bodyPr>
          <a:lstStyle/>
          <a:p>
            <a:r>
              <a:rPr lang="hu-HU" dirty="0" smtClean="0"/>
              <a:t>Külön erre szakosodott szalonokban lehet beszúratni, belövetni, szigorú higiéniai szabályok betartásával</a:t>
            </a:r>
          </a:p>
          <a:p>
            <a:r>
              <a:rPr lang="hu-HU" dirty="0"/>
              <a:t>A legkedveltebb testrész a köldök, de gyakori az orr-, a szemöldök-, a nyelvpiercing </a:t>
            </a:r>
            <a:r>
              <a:rPr lang="hu-HU" dirty="0" smtClean="0"/>
              <a:t>is</a:t>
            </a:r>
          </a:p>
          <a:p>
            <a:r>
              <a:rPr lang="hu-HU" dirty="0" smtClean="0"/>
              <a:t>Bármilyen testtájra „beszereltethetjük”, egyre elterjedtebb az intimpiercing mely állítólag fokozza a szexuális élvezeteket</a:t>
            </a:r>
          </a:p>
          <a:p>
            <a:endParaRPr lang="hu-HU" dirty="0"/>
          </a:p>
        </p:txBody>
      </p:sp>
      <p:pic>
        <p:nvPicPr>
          <p:cNvPr id="5122" name="Picture 2" descr="http://www.elevencenter.hu/images/cikkekhez/2010_marcius/piercin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857496"/>
            <a:ext cx="3649832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Intimpiercing férfiaknak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4471990" cy="4543444"/>
          </a:xfrm>
        </p:spPr>
        <p:txBody>
          <a:bodyPr>
            <a:normAutofit fontScale="55000" lnSpcReduction="20000"/>
          </a:bodyPr>
          <a:lstStyle/>
          <a:p>
            <a:r>
              <a:rPr lang="hu-HU" dirty="0"/>
              <a:t>Albert herceg </a:t>
            </a:r>
            <a:r>
              <a:rPr lang="hu-HU" dirty="0" smtClean="0"/>
              <a:t>gyűrű:Férfiaknak </a:t>
            </a:r>
            <a:r>
              <a:rPr lang="hu-HU" dirty="0"/>
              <a:t>készült ékszer: a húgycső kivezetésétől a fitymaszalagig húzódik, általában 25-30 mm átmérőjű. Hátránya, hogy a az ékszer vizelés közben "csillagszórószerűen" szórja szét a </a:t>
            </a:r>
            <a:r>
              <a:rPr lang="hu-HU" dirty="0" smtClean="0"/>
              <a:t>vizeletet.</a:t>
            </a:r>
          </a:p>
          <a:p>
            <a:r>
              <a:rPr lang="hu-HU" dirty="0" err="1" smtClean="0"/>
              <a:t>Ampallang</a:t>
            </a:r>
            <a:r>
              <a:rPr lang="hu-HU" dirty="0" smtClean="0"/>
              <a:t>: Férfiaknak </a:t>
            </a:r>
            <a:r>
              <a:rPr lang="hu-HU" dirty="0"/>
              <a:t>készült ékszer. Ezt a rudat (pálcát) a makkon átszúrva viselik. A rúd két végén golyók vannak </a:t>
            </a:r>
            <a:r>
              <a:rPr lang="hu-HU" dirty="0" smtClean="0"/>
              <a:t>felerősítve.</a:t>
            </a:r>
          </a:p>
          <a:p>
            <a:r>
              <a:rPr lang="hu-HU" dirty="0" err="1" smtClean="0"/>
              <a:t>Dydoe</a:t>
            </a:r>
            <a:r>
              <a:rPr lang="hu-HU" dirty="0" smtClean="0"/>
              <a:t>: Férfiaknak </a:t>
            </a:r>
            <a:r>
              <a:rPr lang="hu-HU" dirty="0"/>
              <a:t>készült ékszer. A makkperemet szúrják át, karikát vagy rudat helyeznek be és ezzel azt a hatást érik el, hogy valahányszor áthalad rajta a fityma, a férfit hihetetlen mértékben </a:t>
            </a:r>
            <a:r>
              <a:rPr lang="hu-HU" dirty="0" smtClean="0"/>
              <a:t>izgatja.</a:t>
            </a:r>
          </a:p>
        </p:txBody>
      </p:sp>
      <p:pic>
        <p:nvPicPr>
          <p:cNvPr id="4098" name="Picture 2" descr="http://t3.gstatic.com/images?q=tbn:ANd9GcQScdusDgeRvD8Qxhvbb56X2ab2fqya_LEd9_X_1ajdKI7AzLcu&amp;t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214554"/>
            <a:ext cx="2782322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Intimpiercing férfiaknak 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4543428" cy="4900634"/>
          </a:xfrm>
        </p:spPr>
        <p:txBody>
          <a:bodyPr>
            <a:normAutofit fontScale="70000" lnSpcReduction="20000"/>
          </a:bodyPr>
          <a:lstStyle/>
          <a:p>
            <a:r>
              <a:rPr lang="hu-HU" dirty="0" err="1" smtClean="0"/>
              <a:t>Oetag</a:t>
            </a:r>
            <a:r>
              <a:rPr lang="hu-HU" dirty="0" smtClean="0"/>
              <a:t>:Férfiaknak készült ékszer. A makkot jobbról vagy balról félig átlyukasztják a húgyvezetékig, és ide helyezik be a karikát. A férfiak általában kettőt vagy még többet viselnek ebből az ékszerből. Egy speciális fajtája olyan, amelynél a jobbról és balról érkező gyűrűket egy intimlakattal összezárják, s ez megakadályozza a közösülést.</a:t>
            </a:r>
          </a:p>
          <a:p>
            <a:r>
              <a:rPr lang="hu-HU" dirty="0" err="1" smtClean="0"/>
              <a:t>Hafada</a:t>
            </a:r>
            <a:r>
              <a:rPr lang="hu-HU" dirty="0" smtClean="0"/>
              <a:t>: Férfiaknak készült ékszer. A herezacskót átlyukasztva, egy gyűrűt helyeznek bele, ami a herét lefelé húzza.</a:t>
            </a:r>
          </a:p>
          <a:p>
            <a:endParaRPr lang="hu-HU" dirty="0"/>
          </a:p>
        </p:txBody>
      </p:sp>
      <p:pic>
        <p:nvPicPr>
          <p:cNvPr id="24578" name="Picture 2" descr="http://m.blog.hu/te/testmodositas/image/200708050909-pix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071678"/>
            <a:ext cx="3786214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Intimpiercing nőknek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4757742" cy="4472006"/>
          </a:xfrm>
        </p:spPr>
        <p:txBody>
          <a:bodyPr>
            <a:normAutofit fontScale="70000" lnSpcReduction="20000"/>
          </a:bodyPr>
          <a:lstStyle/>
          <a:p>
            <a:r>
              <a:rPr lang="hu-HU" dirty="0" smtClean="0"/>
              <a:t>Csiklógyűrű: Nőknek készült ékszer. A csiklón levő vékony bőrráncot köti össze egy karikával.</a:t>
            </a:r>
          </a:p>
          <a:p>
            <a:r>
              <a:rPr lang="hu-HU" dirty="0" smtClean="0"/>
              <a:t>Külső és belső szeméremajak-gyűrű: Nőknek készült ékszer. A belső és a külső szeméremajak-gyűrű közti különbség nem más, hogy míg a belső ékszer a szeméremajkat szúrja át, addig a külső a közvetlen mellette elhelyezkedő érzékeny bőrfelületet. Gyűrűk sokaságát be lehet helyezni a külső szeméremajkakba</a:t>
            </a:r>
          </a:p>
          <a:p>
            <a:endParaRPr lang="hu-HU" dirty="0"/>
          </a:p>
        </p:txBody>
      </p:sp>
      <p:pic>
        <p:nvPicPr>
          <p:cNvPr id="3074" name="Picture 2" descr="http://m.blog.hu/te/testmodositas/image/cors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857364"/>
            <a:ext cx="3481385" cy="4146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Hatásai az egészségre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257808" cy="4829196"/>
          </a:xfrm>
        </p:spPr>
        <p:txBody>
          <a:bodyPr>
            <a:normAutofit fontScale="62500" lnSpcReduction="20000"/>
          </a:bodyPr>
          <a:lstStyle/>
          <a:p>
            <a:r>
              <a:rPr lang="hu-HU" dirty="0"/>
              <a:t>A legveszélyesebbek az ajakba vagy a nyelvbe szúrt ékszerek, ahol idegsérülést is </a:t>
            </a:r>
            <a:r>
              <a:rPr lang="hu-HU" dirty="0" smtClean="0"/>
              <a:t>okozhatnak.</a:t>
            </a:r>
          </a:p>
          <a:p>
            <a:r>
              <a:rPr lang="hu-HU" dirty="0" smtClean="0"/>
              <a:t>A </a:t>
            </a:r>
            <a:r>
              <a:rPr lang="hu-HU" dirty="0"/>
              <a:t>szájpiercing a fogak egészségére igen káros, szinte minden viselőnél megfigyelhető a fog deformálása, az íny visszahúzódása, </a:t>
            </a:r>
            <a:r>
              <a:rPr lang="hu-HU" dirty="0" smtClean="0"/>
              <a:t>gyulladása.</a:t>
            </a:r>
          </a:p>
          <a:p>
            <a:r>
              <a:rPr lang="hu-HU" dirty="0" smtClean="0"/>
              <a:t>A </a:t>
            </a:r>
            <a:r>
              <a:rPr lang="hu-HU" dirty="0"/>
              <a:t>leggyakoribb gond a testékszert viselőknél az allergia; az ékszerekben levő nikkel erősen </a:t>
            </a:r>
            <a:r>
              <a:rPr lang="hu-HU" dirty="0" err="1"/>
              <a:t>allergizál</a:t>
            </a:r>
            <a:r>
              <a:rPr lang="hu-HU" dirty="0"/>
              <a:t>. Ezért ajánlott minél jobb minőségű anyagból (acél, arany, platina, </a:t>
            </a:r>
            <a:r>
              <a:rPr lang="hu-HU" dirty="0" err="1"/>
              <a:t>niobium</a:t>
            </a:r>
            <a:r>
              <a:rPr lang="hu-HU" dirty="0"/>
              <a:t>, titán) készült ékszert </a:t>
            </a:r>
            <a:r>
              <a:rPr lang="hu-HU" dirty="0" smtClean="0"/>
              <a:t>viselni.</a:t>
            </a:r>
          </a:p>
          <a:p>
            <a:r>
              <a:rPr lang="hu-HU" dirty="0" smtClean="0"/>
              <a:t>A piercing </a:t>
            </a:r>
            <a:r>
              <a:rPr lang="hu-HU" dirty="0"/>
              <a:t>viselése közben gyulladás léphet fel az adott testtájékon (pl. ha a seb bepiszkolódik, elfertőződik</a:t>
            </a:r>
            <a:r>
              <a:rPr lang="hu-HU" dirty="0" smtClean="0"/>
              <a:t>).</a:t>
            </a:r>
          </a:p>
          <a:p>
            <a:r>
              <a:rPr lang="hu-HU" dirty="0" smtClean="0"/>
              <a:t>Okozhat sérüléseket is.</a:t>
            </a:r>
            <a:endParaRPr lang="hu-HU" dirty="0"/>
          </a:p>
        </p:txBody>
      </p:sp>
      <p:pic>
        <p:nvPicPr>
          <p:cNvPr id="2050" name="Picture 2" descr="http://crazy0122003.files.wordpress.com/2009/07/infectedpiercing.jpg?w=1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1714488"/>
            <a:ext cx="2619391" cy="1571636"/>
          </a:xfrm>
          <a:prstGeom prst="rect">
            <a:avLst/>
          </a:prstGeom>
          <a:noFill/>
        </p:spPr>
      </p:pic>
      <p:pic>
        <p:nvPicPr>
          <p:cNvPr id="2052" name="Picture 4" descr="http://belaray.com/photos/keloid_befo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357562"/>
            <a:ext cx="2649985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Hatásai az egészségre 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Egy amerikai vizsgálat szerint négyszáznegyvenöt, öröklött szívbajban szenvedő ember közül a testékszereket viselőkben négyszer gyakrabban fejlődött ki </a:t>
            </a:r>
            <a:r>
              <a:rPr lang="hu-HU" dirty="0" err="1" smtClean="0"/>
              <a:t>endocarditis</a:t>
            </a:r>
            <a:r>
              <a:rPr lang="hu-HU" dirty="0" smtClean="0"/>
              <a:t>, </a:t>
            </a:r>
            <a:r>
              <a:rPr lang="hu-HU" dirty="0"/>
              <a:t>vagyis szívbelhártya-gyulladás. A betegséget feltehetőleg a testékszerek miatt készített lyukakon át bejutott baktériumok fertőzése okozta.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25606" name="Picture 6" descr="http://t3.gstatic.com/images?q=tbn:ANd9GcTpzxUHNLm_w67mjviiFqN7QMVMWQR42-kCUHVmDP_laOXpcmDZ5RvHqUYA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500438"/>
            <a:ext cx="3071834" cy="2303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725</Words>
  <Application>Microsoft Office PowerPoint</Application>
  <PresentationFormat>Diavetítés a képernyőre (4:3 oldalarány)</PresentationFormat>
  <Paragraphs>40</Paragraphs>
  <Slides>12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3" baseType="lpstr">
      <vt:lpstr>Office-téma</vt:lpstr>
      <vt:lpstr>Piercing</vt:lpstr>
      <vt:lpstr>Története 1.</vt:lpstr>
      <vt:lpstr>Története 2.</vt:lpstr>
      <vt:lpstr>Különböző népek és a piercing</vt:lpstr>
      <vt:lpstr>5. dia</vt:lpstr>
      <vt:lpstr>Piercing viselés manapság</vt:lpstr>
      <vt:lpstr>Intimpiercing férfiaknak 1.</vt:lpstr>
      <vt:lpstr>Intimpiercing férfiaknak 2.</vt:lpstr>
      <vt:lpstr>Intimpiercing nőknek</vt:lpstr>
      <vt:lpstr>Hatásai az egészségre 1.</vt:lpstr>
      <vt:lpstr>Hatásai az egészségre 2.</vt:lpstr>
      <vt:lpstr>Köszönöm a figyelmet!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Piercing</dc:title>
  <dc:creator>etszk</dc:creator>
  <cp:lastModifiedBy>etszk</cp:lastModifiedBy>
  <cp:revision>10</cp:revision>
  <dcterms:created xsi:type="dcterms:W3CDTF">2011-05-09T07:49:58Z</dcterms:created>
  <dcterms:modified xsi:type="dcterms:W3CDTF">2011-05-09T09:21:39Z</dcterms:modified>
</cp:coreProperties>
</file>